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C5E3678-F2B2-474B-86DD-4A9E7C473C75}" v="18" dt="2025-03-22T00:40:25.4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khtar Badshah" userId="6cfd61ee-bf2a-4375-b7f9-ab1898690244" providerId="ADAL" clId="{8C5E3678-F2B2-474B-86DD-4A9E7C473C75}"/>
    <pc:docChg chg="undo custSel addSld modSld">
      <pc:chgData name="Akhtar Badshah" userId="6cfd61ee-bf2a-4375-b7f9-ab1898690244" providerId="ADAL" clId="{8C5E3678-F2B2-474B-86DD-4A9E7C473C75}" dt="2025-03-22T03:10:07.718" v="899" actId="20577"/>
      <pc:docMkLst>
        <pc:docMk/>
      </pc:docMkLst>
      <pc:sldChg chg="addSp delSp modSp mod setBg">
        <pc:chgData name="Akhtar Badshah" userId="6cfd61ee-bf2a-4375-b7f9-ab1898690244" providerId="ADAL" clId="{8C5E3678-F2B2-474B-86DD-4A9E7C473C75}" dt="2025-03-22T00:21:10.501" v="1" actId="26606"/>
        <pc:sldMkLst>
          <pc:docMk/>
          <pc:sldMk cId="2608656453" sldId="256"/>
        </pc:sldMkLst>
        <pc:spChg chg="mod">
          <ac:chgData name="Akhtar Badshah" userId="6cfd61ee-bf2a-4375-b7f9-ab1898690244" providerId="ADAL" clId="{8C5E3678-F2B2-474B-86DD-4A9E7C473C75}" dt="2025-03-22T00:21:10.501" v="1" actId="26606"/>
          <ac:spMkLst>
            <pc:docMk/>
            <pc:sldMk cId="2608656453" sldId="256"/>
            <ac:spMk id="2" creationId="{D5D3E43B-6831-2D34-4B3B-5D1CDAB29D3C}"/>
          </ac:spMkLst>
        </pc:spChg>
        <pc:spChg chg="mod">
          <ac:chgData name="Akhtar Badshah" userId="6cfd61ee-bf2a-4375-b7f9-ab1898690244" providerId="ADAL" clId="{8C5E3678-F2B2-474B-86DD-4A9E7C473C75}" dt="2025-03-22T00:21:10.501" v="1" actId="26606"/>
          <ac:spMkLst>
            <pc:docMk/>
            <pc:sldMk cId="2608656453" sldId="256"/>
            <ac:spMk id="3" creationId="{C73210E6-6566-5235-4963-103A5CBFEEB7}"/>
          </ac:spMkLst>
        </pc:spChg>
        <pc:spChg chg="del">
          <ac:chgData name="Akhtar Badshah" userId="6cfd61ee-bf2a-4375-b7f9-ab1898690244" providerId="ADAL" clId="{8C5E3678-F2B2-474B-86DD-4A9E7C473C75}" dt="2025-03-22T00:21:10.485" v="0" actId="26606"/>
          <ac:spMkLst>
            <pc:docMk/>
            <pc:sldMk cId="2608656453" sldId="256"/>
            <ac:spMk id="1031" creationId="{ECC07320-C2CA-4E29-8481-9D9E143C7788}"/>
          </ac:spMkLst>
        </pc:spChg>
        <pc:spChg chg="del">
          <ac:chgData name="Akhtar Badshah" userId="6cfd61ee-bf2a-4375-b7f9-ab1898690244" providerId="ADAL" clId="{8C5E3678-F2B2-474B-86DD-4A9E7C473C75}" dt="2025-03-22T00:21:10.485" v="0" actId="26606"/>
          <ac:spMkLst>
            <pc:docMk/>
            <pc:sldMk cId="2608656453" sldId="256"/>
            <ac:spMk id="1033" creationId="{178FB36B-5BFE-42CA-BC60-1115E0D95EEC}"/>
          </ac:spMkLst>
        </pc:spChg>
        <pc:spChg chg="add">
          <ac:chgData name="Akhtar Badshah" userId="6cfd61ee-bf2a-4375-b7f9-ab1898690244" providerId="ADAL" clId="{8C5E3678-F2B2-474B-86DD-4A9E7C473C75}" dt="2025-03-22T00:21:10.501" v="1" actId="26606"/>
          <ac:spMkLst>
            <pc:docMk/>
            <pc:sldMk cId="2608656453" sldId="256"/>
            <ac:spMk id="1035" creationId="{9E4574B5-C90E-412D-BAB0-B9F483290C67}"/>
          </ac:spMkLst>
        </pc:spChg>
        <pc:spChg chg="add">
          <ac:chgData name="Akhtar Badshah" userId="6cfd61ee-bf2a-4375-b7f9-ab1898690244" providerId="ADAL" clId="{8C5E3678-F2B2-474B-86DD-4A9E7C473C75}" dt="2025-03-22T00:21:10.501" v="1" actId="26606"/>
          <ac:spMkLst>
            <pc:docMk/>
            <pc:sldMk cId="2608656453" sldId="256"/>
            <ac:spMk id="1036" creationId="{D776D29F-0A2C-4F75-8582-7C7DFCBD11D5}"/>
          </ac:spMkLst>
        </pc:spChg>
        <pc:spChg chg="add">
          <ac:chgData name="Akhtar Badshah" userId="6cfd61ee-bf2a-4375-b7f9-ab1898690244" providerId="ADAL" clId="{8C5E3678-F2B2-474B-86DD-4A9E7C473C75}" dt="2025-03-22T00:21:10.501" v="1" actId="26606"/>
          <ac:spMkLst>
            <pc:docMk/>
            <pc:sldMk cId="2608656453" sldId="256"/>
            <ac:spMk id="1037" creationId="{C4D41903-2C9D-4F9E-AA1F-6161F8A6FC01}"/>
          </ac:spMkLst>
        </pc:spChg>
        <pc:picChg chg="mod ord">
          <ac:chgData name="Akhtar Badshah" userId="6cfd61ee-bf2a-4375-b7f9-ab1898690244" providerId="ADAL" clId="{8C5E3678-F2B2-474B-86DD-4A9E7C473C75}" dt="2025-03-22T00:21:10.501" v="1" actId="26606"/>
          <ac:picMkLst>
            <pc:docMk/>
            <pc:sldMk cId="2608656453" sldId="256"/>
            <ac:picMk id="1026" creationId="{B16694C5-AAC5-7845-A446-FE2EC3B6625B}"/>
          </ac:picMkLst>
        </pc:picChg>
      </pc:sldChg>
      <pc:sldChg chg="addSp delSp modSp mod setBg">
        <pc:chgData name="Akhtar Badshah" userId="6cfd61ee-bf2a-4375-b7f9-ab1898690244" providerId="ADAL" clId="{8C5E3678-F2B2-474B-86DD-4A9E7C473C75}" dt="2025-03-22T00:26:21.407" v="207" actId="26606"/>
        <pc:sldMkLst>
          <pc:docMk/>
          <pc:sldMk cId="1908228805" sldId="257"/>
        </pc:sldMkLst>
        <pc:spChg chg="mod ord">
          <ac:chgData name="Akhtar Badshah" userId="6cfd61ee-bf2a-4375-b7f9-ab1898690244" providerId="ADAL" clId="{8C5E3678-F2B2-474B-86DD-4A9E7C473C75}" dt="2025-03-22T00:26:21.407" v="207" actId="26606"/>
          <ac:spMkLst>
            <pc:docMk/>
            <pc:sldMk cId="1908228805" sldId="257"/>
            <ac:spMk id="2" creationId="{1691D367-F969-329A-7030-7ADACF063349}"/>
          </ac:spMkLst>
        </pc:spChg>
        <pc:spChg chg="del">
          <ac:chgData name="Akhtar Badshah" userId="6cfd61ee-bf2a-4375-b7f9-ab1898690244" providerId="ADAL" clId="{8C5E3678-F2B2-474B-86DD-4A9E7C473C75}" dt="2025-03-22T00:21:50.617" v="2" actId="931"/>
          <ac:spMkLst>
            <pc:docMk/>
            <pc:sldMk cId="1908228805" sldId="257"/>
            <ac:spMk id="3" creationId="{A303555A-CD4E-4DE7-03DD-BD18A8CE156C}"/>
          </ac:spMkLst>
        </pc:spChg>
        <pc:spChg chg="add mod ord">
          <ac:chgData name="Akhtar Badshah" userId="6cfd61ee-bf2a-4375-b7f9-ab1898690244" providerId="ADAL" clId="{8C5E3678-F2B2-474B-86DD-4A9E7C473C75}" dt="2025-03-22T00:26:21.407" v="207" actId="26606"/>
          <ac:spMkLst>
            <pc:docMk/>
            <pc:sldMk cId="1908228805" sldId="257"/>
            <ac:spMk id="10" creationId="{79DD42FB-A092-53AF-233A-B164791B5BA2}"/>
          </ac:spMkLst>
        </pc:spChg>
        <pc:spChg chg="add del">
          <ac:chgData name="Akhtar Badshah" userId="6cfd61ee-bf2a-4375-b7f9-ab1898690244" providerId="ADAL" clId="{8C5E3678-F2B2-474B-86DD-4A9E7C473C75}" dt="2025-03-22T00:22:31.372" v="12" actId="26606"/>
          <ac:spMkLst>
            <pc:docMk/>
            <pc:sldMk cId="1908228805" sldId="257"/>
            <ac:spMk id="12" creationId="{022BDE4A-8A20-4A69-9C5A-581C82036A4D}"/>
          </ac:spMkLst>
        </pc:spChg>
        <pc:spChg chg="add del">
          <ac:chgData name="Akhtar Badshah" userId="6cfd61ee-bf2a-4375-b7f9-ab1898690244" providerId="ADAL" clId="{8C5E3678-F2B2-474B-86DD-4A9E7C473C75}" dt="2025-03-22T00:25:09.742" v="193" actId="26606"/>
          <ac:spMkLst>
            <pc:docMk/>
            <pc:sldMk cId="1908228805" sldId="257"/>
            <ac:spMk id="22" creationId="{6E04F7DF-2535-4AB8-A03F-F91F0F381E26}"/>
          </ac:spMkLst>
        </pc:spChg>
        <pc:spChg chg="add del">
          <ac:chgData name="Akhtar Badshah" userId="6cfd61ee-bf2a-4375-b7f9-ab1898690244" providerId="ADAL" clId="{8C5E3678-F2B2-474B-86DD-4A9E7C473C75}" dt="2025-03-22T00:25:09.742" v="193" actId="26606"/>
          <ac:spMkLst>
            <pc:docMk/>
            <pc:sldMk cId="1908228805" sldId="257"/>
            <ac:spMk id="24" creationId="{C062E60F-5CD4-4268-8359-8076634680E5}"/>
          </ac:spMkLst>
        </pc:spChg>
        <pc:spChg chg="add del">
          <ac:chgData name="Akhtar Badshah" userId="6cfd61ee-bf2a-4375-b7f9-ab1898690244" providerId="ADAL" clId="{8C5E3678-F2B2-474B-86DD-4A9E7C473C75}" dt="2025-03-22T00:25:09.742" v="193" actId="26606"/>
          <ac:spMkLst>
            <pc:docMk/>
            <pc:sldMk cId="1908228805" sldId="257"/>
            <ac:spMk id="26" creationId="{BB341EC3-1810-4D33-BA3F-E2D0AA0ECFB6}"/>
          </ac:spMkLst>
        </pc:spChg>
        <pc:spChg chg="add del">
          <ac:chgData name="Akhtar Badshah" userId="6cfd61ee-bf2a-4375-b7f9-ab1898690244" providerId="ADAL" clId="{8C5E3678-F2B2-474B-86DD-4A9E7C473C75}" dt="2025-03-22T00:25:09.742" v="193" actId="26606"/>
          <ac:spMkLst>
            <pc:docMk/>
            <pc:sldMk cId="1908228805" sldId="257"/>
            <ac:spMk id="28" creationId="{10127CDE-2B99-47A8-BB3C-7D17519105E0}"/>
          </ac:spMkLst>
        </pc:spChg>
        <pc:spChg chg="add del">
          <ac:chgData name="Akhtar Badshah" userId="6cfd61ee-bf2a-4375-b7f9-ab1898690244" providerId="ADAL" clId="{8C5E3678-F2B2-474B-86DD-4A9E7C473C75}" dt="2025-03-22T00:25:09.726" v="192" actId="26606"/>
          <ac:spMkLst>
            <pc:docMk/>
            <pc:sldMk cId="1908228805" sldId="257"/>
            <ac:spMk id="33" creationId="{A3C210E6-A35A-4F68-8D60-801A019C75B8}"/>
          </ac:spMkLst>
        </pc:spChg>
        <pc:spChg chg="add del">
          <ac:chgData name="Akhtar Badshah" userId="6cfd61ee-bf2a-4375-b7f9-ab1898690244" providerId="ADAL" clId="{8C5E3678-F2B2-474B-86DD-4A9E7C473C75}" dt="2025-03-22T00:25:09.726" v="192" actId="26606"/>
          <ac:spMkLst>
            <pc:docMk/>
            <pc:sldMk cId="1908228805" sldId="257"/>
            <ac:spMk id="35" creationId="{AC0D06B0-F19C-459E-B221-A34B506FB5E3}"/>
          </ac:spMkLst>
        </pc:spChg>
        <pc:spChg chg="add del">
          <ac:chgData name="Akhtar Badshah" userId="6cfd61ee-bf2a-4375-b7f9-ab1898690244" providerId="ADAL" clId="{8C5E3678-F2B2-474B-86DD-4A9E7C473C75}" dt="2025-03-22T00:25:09.726" v="192" actId="26606"/>
          <ac:spMkLst>
            <pc:docMk/>
            <pc:sldMk cId="1908228805" sldId="257"/>
            <ac:spMk id="39" creationId="{98DE6C44-43F8-4DE4-AB81-66853FFEA09A}"/>
          </ac:spMkLst>
        </pc:spChg>
        <pc:spChg chg="add del">
          <ac:chgData name="Akhtar Badshah" userId="6cfd61ee-bf2a-4375-b7f9-ab1898690244" providerId="ADAL" clId="{8C5E3678-F2B2-474B-86DD-4A9E7C473C75}" dt="2025-03-22T00:25:09.726" v="192" actId="26606"/>
          <ac:spMkLst>
            <pc:docMk/>
            <pc:sldMk cId="1908228805" sldId="257"/>
            <ac:spMk id="41" creationId="{2409529B-9B56-4F10-BE4D-F934DB89E57E}"/>
          </ac:spMkLst>
        </pc:spChg>
        <pc:spChg chg="add del">
          <ac:chgData name="Akhtar Badshah" userId="6cfd61ee-bf2a-4375-b7f9-ab1898690244" providerId="ADAL" clId="{8C5E3678-F2B2-474B-86DD-4A9E7C473C75}" dt="2025-03-22T00:26:21.407" v="207" actId="26606"/>
          <ac:spMkLst>
            <pc:docMk/>
            <pc:sldMk cId="1908228805" sldId="257"/>
            <ac:spMk id="43" creationId="{2DAA6C16-BF9B-4A3E-BC70-EE6015D4F967}"/>
          </ac:spMkLst>
        </pc:spChg>
        <pc:spChg chg="add">
          <ac:chgData name="Akhtar Badshah" userId="6cfd61ee-bf2a-4375-b7f9-ab1898690244" providerId="ADAL" clId="{8C5E3678-F2B2-474B-86DD-4A9E7C473C75}" dt="2025-03-22T00:26:21.407" v="207" actId="26606"/>
          <ac:spMkLst>
            <pc:docMk/>
            <pc:sldMk cId="1908228805" sldId="257"/>
            <ac:spMk id="47" creationId="{A3C210E6-A35A-4F68-8D60-801A019C75B8}"/>
          </ac:spMkLst>
        </pc:spChg>
        <pc:spChg chg="add">
          <ac:chgData name="Akhtar Badshah" userId="6cfd61ee-bf2a-4375-b7f9-ab1898690244" providerId="ADAL" clId="{8C5E3678-F2B2-474B-86DD-4A9E7C473C75}" dt="2025-03-22T00:26:21.407" v="207" actId="26606"/>
          <ac:spMkLst>
            <pc:docMk/>
            <pc:sldMk cId="1908228805" sldId="257"/>
            <ac:spMk id="48" creationId="{AC0D06B0-F19C-459E-B221-A34B506FB5E3}"/>
          </ac:spMkLst>
        </pc:spChg>
        <pc:spChg chg="add del">
          <ac:chgData name="Akhtar Badshah" userId="6cfd61ee-bf2a-4375-b7f9-ab1898690244" providerId="ADAL" clId="{8C5E3678-F2B2-474B-86DD-4A9E7C473C75}" dt="2025-03-22T00:25:39.102" v="198" actId="26606"/>
          <ac:spMkLst>
            <pc:docMk/>
            <pc:sldMk cId="1908228805" sldId="257"/>
            <ac:spMk id="50" creationId="{2DAA6C16-BF9B-4A3E-BC70-EE6015D4F967}"/>
          </ac:spMkLst>
        </pc:spChg>
        <pc:spChg chg="add">
          <ac:chgData name="Akhtar Badshah" userId="6cfd61ee-bf2a-4375-b7f9-ab1898690244" providerId="ADAL" clId="{8C5E3678-F2B2-474B-86DD-4A9E7C473C75}" dt="2025-03-22T00:26:21.407" v="207" actId="26606"/>
          <ac:spMkLst>
            <pc:docMk/>
            <pc:sldMk cId="1908228805" sldId="257"/>
            <ac:spMk id="54" creationId="{345B26DA-1C6B-4C66-81C9-9C1877FC2DB1}"/>
          </ac:spMkLst>
        </pc:spChg>
        <pc:spChg chg="add">
          <ac:chgData name="Akhtar Badshah" userId="6cfd61ee-bf2a-4375-b7f9-ab1898690244" providerId="ADAL" clId="{8C5E3678-F2B2-474B-86DD-4A9E7C473C75}" dt="2025-03-22T00:26:21.407" v="207" actId="26606"/>
          <ac:spMkLst>
            <pc:docMk/>
            <pc:sldMk cId="1908228805" sldId="257"/>
            <ac:spMk id="56" creationId="{98DE6C44-43F8-4DE4-AB81-66853FFEA09A}"/>
          </ac:spMkLst>
        </pc:spChg>
        <pc:spChg chg="add">
          <ac:chgData name="Akhtar Badshah" userId="6cfd61ee-bf2a-4375-b7f9-ab1898690244" providerId="ADAL" clId="{8C5E3678-F2B2-474B-86DD-4A9E7C473C75}" dt="2025-03-22T00:26:21.407" v="207" actId="26606"/>
          <ac:spMkLst>
            <pc:docMk/>
            <pc:sldMk cId="1908228805" sldId="257"/>
            <ac:spMk id="58" creationId="{2409529B-9B56-4F10-BE4D-F934DB89E57E}"/>
          </ac:spMkLst>
        </pc:spChg>
        <pc:grpChg chg="add del">
          <ac:chgData name="Akhtar Badshah" userId="6cfd61ee-bf2a-4375-b7f9-ab1898690244" providerId="ADAL" clId="{8C5E3678-F2B2-474B-86DD-4A9E7C473C75}" dt="2025-03-22T00:25:39.102" v="198" actId="26606"/>
          <ac:grpSpMkLst>
            <pc:docMk/>
            <pc:sldMk cId="1908228805" sldId="257"/>
            <ac:grpSpMk id="44" creationId="{31655B4F-4050-4B1F-82A8-180E74CF9C54}"/>
          </ac:grpSpMkLst>
        </pc:grpChg>
        <pc:grpChg chg="add del">
          <ac:chgData name="Akhtar Badshah" userId="6cfd61ee-bf2a-4375-b7f9-ab1898690244" providerId="ADAL" clId="{8C5E3678-F2B2-474B-86DD-4A9E7C473C75}" dt="2025-03-22T00:25:39.102" v="198" actId="26606"/>
          <ac:grpSpMkLst>
            <pc:docMk/>
            <pc:sldMk cId="1908228805" sldId="257"/>
            <ac:grpSpMk id="52" creationId="{31655B4F-4050-4B1F-82A8-180E74CF9C54}"/>
          </ac:grpSpMkLst>
        </pc:grpChg>
        <pc:picChg chg="add mod ord">
          <ac:chgData name="Akhtar Badshah" userId="6cfd61ee-bf2a-4375-b7f9-ab1898690244" providerId="ADAL" clId="{8C5E3678-F2B2-474B-86DD-4A9E7C473C75}" dt="2025-03-22T00:26:21.407" v="207" actId="26606"/>
          <ac:picMkLst>
            <pc:docMk/>
            <pc:sldMk cId="1908228805" sldId="257"/>
            <ac:picMk id="5" creationId="{6165516E-52BF-DB9A-3C53-2228A019C076}"/>
          </ac:picMkLst>
        </pc:picChg>
        <pc:picChg chg="add mod ord">
          <ac:chgData name="Akhtar Badshah" userId="6cfd61ee-bf2a-4375-b7f9-ab1898690244" providerId="ADAL" clId="{8C5E3678-F2B2-474B-86DD-4A9E7C473C75}" dt="2025-03-22T00:26:21.407" v="207" actId="26606"/>
          <ac:picMkLst>
            <pc:docMk/>
            <pc:sldMk cId="1908228805" sldId="257"/>
            <ac:picMk id="7" creationId="{39EEB0A5-EBB1-B7C8-F29F-933D79B06A1A}"/>
          </ac:picMkLst>
        </pc:picChg>
        <pc:picChg chg="add mod">
          <ac:chgData name="Akhtar Badshah" userId="6cfd61ee-bf2a-4375-b7f9-ab1898690244" providerId="ADAL" clId="{8C5E3678-F2B2-474B-86DD-4A9E7C473C75}" dt="2025-03-22T00:25:39.736" v="199" actId="1076"/>
          <ac:picMkLst>
            <pc:docMk/>
            <pc:sldMk cId="1908228805" sldId="257"/>
            <ac:picMk id="9" creationId="{3BA36BF2-AC7D-0A7D-D40B-6595C000BF65}"/>
          </ac:picMkLst>
        </pc:picChg>
        <pc:picChg chg="add mod ord">
          <ac:chgData name="Akhtar Badshah" userId="6cfd61ee-bf2a-4375-b7f9-ab1898690244" providerId="ADAL" clId="{8C5E3678-F2B2-474B-86DD-4A9E7C473C75}" dt="2025-03-22T00:25:58.044" v="205" actId="1076"/>
          <ac:picMkLst>
            <pc:docMk/>
            <pc:sldMk cId="1908228805" sldId="257"/>
            <ac:picMk id="13" creationId="{5F6470BF-D230-C778-30E3-B7CFE0811458}"/>
          </ac:picMkLst>
        </pc:picChg>
        <pc:cxnChg chg="add">
          <ac:chgData name="Akhtar Badshah" userId="6cfd61ee-bf2a-4375-b7f9-ab1898690244" providerId="ADAL" clId="{8C5E3678-F2B2-474B-86DD-4A9E7C473C75}" dt="2025-03-22T00:22:31.372" v="12" actId="26606"/>
          <ac:cxnSpMkLst>
            <pc:docMk/>
            <pc:sldMk cId="1908228805" sldId="257"/>
            <ac:cxnSpMk id="17" creationId="{D86ADE37-32BE-02EB-C33F-C47B69D894BD}"/>
          </ac:cxnSpMkLst>
        </pc:cxnChg>
      </pc:sldChg>
      <pc:sldChg chg="addSp delSp modSp new mod setBg">
        <pc:chgData name="Akhtar Badshah" userId="6cfd61ee-bf2a-4375-b7f9-ab1898690244" providerId="ADAL" clId="{8C5E3678-F2B2-474B-86DD-4A9E7C473C75}" dt="2025-03-22T00:28:37.744" v="299" actId="20577"/>
        <pc:sldMkLst>
          <pc:docMk/>
          <pc:sldMk cId="3371224238" sldId="258"/>
        </pc:sldMkLst>
        <pc:spChg chg="mod">
          <ac:chgData name="Akhtar Badshah" userId="6cfd61ee-bf2a-4375-b7f9-ab1898690244" providerId="ADAL" clId="{8C5E3678-F2B2-474B-86DD-4A9E7C473C75}" dt="2025-03-22T00:28:08.410" v="236" actId="26606"/>
          <ac:spMkLst>
            <pc:docMk/>
            <pc:sldMk cId="3371224238" sldId="258"/>
            <ac:spMk id="2" creationId="{80EB9180-AB9A-9AF5-215A-6D80660579D7}"/>
          </ac:spMkLst>
        </pc:spChg>
        <pc:spChg chg="del">
          <ac:chgData name="Akhtar Badshah" userId="6cfd61ee-bf2a-4375-b7f9-ab1898690244" providerId="ADAL" clId="{8C5E3678-F2B2-474B-86DD-4A9E7C473C75}" dt="2025-03-22T00:27:48.633" v="228" actId="931"/>
          <ac:spMkLst>
            <pc:docMk/>
            <pc:sldMk cId="3371224238" sldId="258"/>
            <ac:spMk id="3" creationId="{DF548C5E-F75E-09FA-35AA-9F5B0D823E51}"/>
          </ac:spMkLst>
        </pc:spChg>
        <pc:spChg chg="add del">
          <ac:chgData name="Akhtar Badshah" userId="6cfd61ee-bf2a-4375-b7f9-ab1898690244" providerId="ADAL" clId="{8C5E3678-F2B2-474B-86DD-4A9E7C473C75}" dt="2025-03-22T00:28:08.344" v="235" actId="26606"/>
          <ac:spMkLst>
            <pc:docMk/>
            <pc:sldMk cId="3371224238" sldId="258"/>
            <ac:spMk id="11" creationId="{7BA6CC0E-F75D-9F73-A2E2-7C5051A908F0}"/>
          </ac:spMkLst>
        </pc:spChg>
        <pc:spChg chg="add del">
          <ac:chgData name="Akhtar Badshah" userId="6cfd61ee-bf2a-4375-b7f9-ab1898690244" providerId="ADAL" clId="{8C5E3678-F2B2-474B-86DD-4A9E7C473C75}" dt="2025-03-22T00:28:08.344" v="235" actId="26606"/>
          <ac:spMkLst>
            <pc:docMk/>
            <pc:sldMk cId="3371224238" sldId="258"/>
            <ac:spMk id="14" creationId="{38468727-63BE-4191-B4A6-C30C82C0E986}"/>
          </ac:spMkLst>
        </pc:spChg>
        <pc:spChg chg="add del">
          <ac:chgData name="Akhtar Badshah" userId="6cfd61ee-bf2a-4375-b7f9-ab1898690244" providerId="ADAL" clId="{8C5E3678-F2B2-474B-86DD-4A9E7C473C75}" dt="2025-03-22T00:28:08.344" v="235" actId="26606"/>
          <ac:spMkLst>
            <pc:docMk/>
            <pc:sldMk cId="3371224238" sldId="258"/>
            <ac:spMk id="16" creationId="{9D355BB6-1BB8-4828-B246-CFB31742D7B8}"/>
          </ac:spMkLst>
        </pc:spChg>
        <pc:spChg chg="add del">
          <ac:chgData name="Akhtar Badshah" userId="6cfd61ee-bf2a-4375-b7f9-ab1898690244" providerId="ADAL" clId="{8C5E3678-F2B2-474B-86DD-4A9E7C473C75}" dt="2025-03-22T00:28:08.344" v="235" actId="26606"/>
          <ac:spMkLst>
            <pc:docMk/>
            <pc:sldMk cId="3371224238" sldId="258"/>
            <ac:spMk id="18" creationId="{CA52A9B9-B2B3-46F0-9D53-0EFF9905BF8F}"/>
          </ac:spMkLst>
        </pc:spChg>
        <pc:spChg chg="add">
          <ac:chgData name="Akhtar Badshah" userId="6cfd61ee-bf2a-4375-b7f9-ab1898690244" providerId="ADAL" clId="{8C5E3678-F2B2-474B-86DD-4A9E7C473C75}" dt="2025-03-22T00:28:08.410" v="236" actId="26606"/>
          <ac:spMkLst>
            <pc:docMk/>
            <pc:sldMk cId="3371224238" sldId="258"/>
            <ac:spMk id="20" creationId="{2DAA6C16-BF9B-4A3E-BC70-EE6015D4F967}"/>
          </ac:spMkLst>
        </pc:spChg>
        <pc:spChg chg="add mod">
          <ac:chgData name="Akhtar Badshah" userId="6cfd61ee-bf2a-4375-b7f9-ab1898690244" providerId="ADAL" clId="{8C5E3678-F2B2-474B-86DD-4A9E7C473C75}" dt="2025-03-22T00:28:37.744" v="299" actId="20577"/>
          <ac:spMkLst>
            <pc:docMk/>
            <pc:sldMk cId="3371224238" sldId="258"/>
            <ac:spMk id="23" creationId="{095F514F-BAFB-719A-81B1-245EBB256D2B}"/>
          </ac:spMkLst>
        </pc:spChg>
        <pc:grpChg chg="add">
          <ac:chgData name="Akhtar Badshah" userId="6cfd61ee-bf2a-4375-b7f9-ab1898690244" providerId="ADAL" clId="{8C5E3678-F2B2-474B-86DD-4A9E7C473C75}" dt="2025-03-22T00:28:08.410" v="236" actId="26606"/>
          <ac:grpSpMkLst>
            <pc:docMk/>
            <pc:sldMk cId="3371224238" sldId="258"/>
            <ac:grpSpMk id="21" creationId="{A4AE1828-51FD-4AD7-BCF6-9AF5C696CE5D}"/>
          </ac:grpSpMkLst>
        </pc:grpChg>
        <pc:picChg chg="add mod">
          <ac:chgData name="Akhtar Badshah" userId="6cfd61ee-bf2a-4375-b7f9-ab1898690244" providerId="ADAL" clId="{8C5E3678-F2B2-474B-86DD-4A9E7C473C75}" dt="2025-03-22T00:28:08.410" v="236" actId="26606"/>
          <ac:picMkLst>
            <pc:docMk/>
            <pc:sldMk cId="3371224238" sldId="258"/>
            <ac:picMk id="5" creationId="{C368281D-00F9-16CA-FEED-C3966ADB2538}"/>
          </ac:picMkLst>
        </pc:picChg>
        <pc:picChg chg="add mod">
          <ac:chgData name="Akhtar Badshah" userId="6cfd61ee-bf2a-4375-b7f9-ab1898690244" providerId="ADAL" clId="{8C5E3678-F2B2-474B-86DD-4A9E7C473C75}" dt="2025-03-22T00:28:08.410" v="236" actId="26606"/>
          <ac:picMkLst>
            <pc:docMk/>
            <pc:sldMk cId="3371224238" sldId="258"/>
            <ac:picMk id="7" creationId="{38C323EF-8833-72FE-E9A8-87DDCBE754F8}"/>
          </ac:picMkLst>
        </pc:picChg>
      </pc:sldChg>
      <pc:sldChg chg="addSp delSp modSp new mod setBg">
        <pc:chgData name="Akhtar Badshah" userId="6cfd61ee-bf2a-4375-b7f9-ab1898690244" providerId="ADAL" clId="{8C5E3678-F2B2-474B-86DD-4A9E7C473C75}" dt="2025-03-22T00:36:06.029" v="457" actId="26606"/>
        <pc:sldMkLst>
          <pc:docMk/>
          <pc:sldMk cId="2048195898" sldId="259"/>
        </pc:sldMkLst>
        <pc:spChg chg="mod">
          <ac:chgData name="Akhtar Badshah" userId="6cfd61ee-bf2a-4375-b7f9-ab1898690244" providerId="ADAL" clId="{8C5E3678-F2B2-474B-86DD-4A9E7C473C75}" dt="2025-03-22T00:36:06.029" v="457" actId="26606"/>
          <ac:spMkLst>
            <pc:docMk/>
            <pc:sldMk cId="2048195898" sldId="259"/>
            <ac:spMk id="2" creationId="{0C5A4EEE-34B9-8A4D-8700-D1A3A2389149}"/>
          </ac:spMkLst>
        </pc:spChg>
        <pc:spChg chg="del">
          <ac:chgData name="Akhtar Badshah" userId="6cfd61ee-bf2a-4375-b7f9-ab1898690244" providerId="ADAL" clId="{8C5E3678-F2B2-474B-86DD-4A9E7C473C75}" dt="2025-03-22T00:34:33.325" v="337" actId="931"/>
          <ac:spMkLst>
            <pc:docMk/>
            <pc:sldMk cId="2048195898" sldId="259"/>
            <ac:spMk id="3" creationId="{AC045831-57F2-21E5-F44B-0F6C876A595D}"/>
          </ac:spMkLst>
        </pc:spChg>
        <pc:spChg chg="add mod">
          <ac:chgData name="Akhtar Badshah" userId="6cfd61ee-bf2a-4375-b7f9-ab1898690244" providerId="ADAL" clId="{8C5E3678-F2B2-474B-86DD-4A9E7C473C75}" dt="2025-03-22T00:36:06.029" v="457" actId="26606"/>
          <ac:spMkLst>
            <pc:docMk/>
            <pc:sldMk cId="2048195898" sldId="259"/>
            <ac:spMk id="13" creationId="{9EFF4AF5-6249-A02C-7A07-52ED55202028}"/>
          </ac:spMkLst>
        </pc:spChg>
        <pc:spChg chg="add del">
          <ac:chgData name="Akhtar Badshah" userId="6cfd61ee-bf2a-4375-b7f9-ab1898690244" providerId="ADAL" clId="{8C5E3678-F2B2-474B-86DD-4A9E7C473C75}" dt="2025-03-22T00:36:06.029" v="457" actId="26606"/>
          <ac:spMkLst>
            <pc:docMk/>
            <pc:sldMk cId="2048195898" sldId="259"/>
            <ac:spMk id="16" creationId="{71A784BF-09DB-448D-99FC-B49DFC6605D5}"/>
          </ac:spMkLst>
        </pc:spChg>
        <pc:spChg chg="add del">
          <ac:chgData name="Akhtar Badshah" userId="6cfd61ee-bf2a-4375-b7f9-ab1898690244" providerId="ADAL" clId="{8C5E3678-F2B2-474B-86DD-4A9E7C473C75}" dt="2025-03-22T00:36:06.029" v="457" actId="26606"/>
          <ac:spMkLst>
            <pc:docMk/>
            <pc:sldMk cId="2048195898" sldId="259"/>
            <ac:spMk id="18" creationId="{917859B3-4C91-478D-929D-BB6433F90849}"/>
          </ac:spMkLst>
        </pc:spChg>
        <pc:spChg chg="add del">
          <ac:chgData name="Akhtar Badshah" userId="6cfd61ee-bf2a-4375-b7f9-ab1898690244" providerId="ADAL" clId="{8C5E3678-F2B2-474B-86DD-4A9E7C473C75}" dt="2025-03-22T00:36:06.029" v="457" actId="26606"/>
          <ac:spMkLst>
            <pc:docMk/>
            <pc:sldMk cId="2048195898" sldId="259"/>
            <ac:spMk id="20" creationId="{6283FBD2-A663-469F-855C-06D86E3C1161}"/>
          </ac:spMkLst>
        </pc:spChg>
        <pc:spChg chg="add del">
          <ac:chgData name="Akhtar Badshah" userId="6cfd61ee-bf2a-4375-b7f9-ab1898690244" providerId="ADAL" clId="{8C5E3678-F2B2-474B-86DD-4A9E7C473C75}" dt="2025-03-22T00:36:06.029" v="457" actId="26606"/>
          <ac:spMkLst>
            <pc:docMk/>
            <pc:sldMk cId="2048195898" sldId="259"/>
            <ac:spMk id="22" creationId="{8A1279FC-7441-4E55-B082-2774E6316482}"/>
          </ac:spMkLst>
        </pc:spChg>
        <pc:spChg chg="add">
          <ac:chgData name="Akhtar Badshah" userId="6cfd61ee-bf2a-4375-b7f9-ab1898690244" providerId="ADAL" clId="{8C5E3678-F2B2-474B-86DD-4A9E7C473C75}" dt="2025-03-22T00:36:06.029" v="457" actId="26606"/>
          <ac:spMkLst>
            <pc:docMk/>
            <pc:sldMk cId="2048195898" sldId="259"/>
            <ac:spMk id="27" creationId="{114C78B5-EC6B-4A39-8860-705100867457}"/>
          </ac:spMkLst>
        </pc:spChg>
        <pc:picChg chg="add mod ord">
          <ac:chgData name="Akhtar Badshah" userId="6cfd61ee-bf2a-4375-b7f9-ab1898690244" providerId="ADAL" clId="{8C5E3678-F2B2-474B-86DD-4A9E7C473C75}" dt="2025-03-22T00:36:06.029" v="457" actId="26606"/>
          <ac:picMkLst>
            <pc:docMk/>
            <pc:sldMk cId="2048195898" sldId="259"/>
            <ac:picMk id="5" creationId="{5980D0A8-6AD8-4D74-D647-FFB15629DC86}"/>
          </ac:picMkLst>
        </pc:picChg>
        <pc:picChg chg="add mod ord">
          <ac:chgData name="Akhtar Badshah" userId="6cfd61ee-bf2a-4375-b7f9-ab1898690244" providerId="ADAL" clId="{8C5E3678-F2B2-474B-86DD-4A9E7C473C75}" dt="2025-03-22T00:36:06.029" v="457" actId="26606"/>
          <ac:picMkLst>
            <pc:docMk/>
            <pc:sldMk cId="2048195898" sldId="259"/>
            <ac:picMk id="7" creationId="{F3FC354B-232E-E049-A323-E799DFA9131C}"/>
          </ac:picMkLst>
        </pc:picChg>
        <pc:picChg chg="add mod ord">
          <ac:chgData name="Akhtar Badshah" userId="6cfd61ee-bf2a-4375-b7f9-ab1898690244" providerId="ADAL" clId="{8C5E3678-F2B2-474B-86DD-4A9E7C473C75}" dt="2025-03-22T00:36:06.029" v="457" actId="26606"/>
          <ac:picMkLst>
            <pc:docMk/>
            <pc:sldMk cId="2048195898" sldId="259"/>
            <ac:picMk id="9" creationId="{8AC5B517-CFBC-2B2F-A90C-7671742F7956}"/>
          </ac:picMkLst>
        </pc:picChg>
      </pc:sldChg>
      <pc:sldChg chg="addSp delSp modSp new mod setBg">
        <pc:chgData name="Akhtar Badshah" userId="6cfd61ee-bf2a-4375-b7f9-ab1898690244" providerId="ADAL" clId="{8C5E3678-F2B2-474B-86DD-4A9E7C473C75}" dt="2025-03-22T00:38:13.229" v="612" actId="20577"/>
        <pc:sldMkLst>
          <pc:docMk/>
          <pc:sldMk cId="1359314154" sldId="260"/>
        </pc:sldMkLst>
        <pc:spChg chg="mod">
          <ac:chgData name="Akhtar Badshah" userId="6cfd61ee-bf2a-4375-b7f9-ab1898690244" providerId="ADAL" clId="{8C5E3678-F2B2-474B-86DD-4A9E7C473C75}" dt="2025-03-22T00:37:31.928" v="499" actId="20577"/>
          <ac:spMkLst>
            <pc:docMk/>
            <pc:sldMk cId="1359314154" sldId="260"/>
            <ac:spMk id="2" creationId="{5CCBFC55-B8E1-6EBA-66AE-FC83D5780E32}"/>
          </ac:spMkLst>
        </pc:spChg>
        <pc:spChg chg="del">
          <ac:chgData name="Akhtar Badshah" userId="6cfd61ee-bf2a-4375-b7f9-ab1898690244" providerId="ADAL" clId="{8C5E3678-F2B2-474B-86DD-4A9E7C473C75}" dt="2025-03-22T00:36:34.022" v="459" actId="931"/>
          <ac:spMkLst>
            <pc:docMk/>
            <pc:sldMk cId="1359314154" sldId="260"/>
            <ac:spMk id="3" creationId="{9718794B-3052-A1C0-56F9-4A45355FFBDF}"/>
          </ac:spMkLst>
        </pc:spChg>
        <pc:spChg chg="add mod">
          <ac:chgData name="Akhtar Badshah" userId="6cfd61ee-bf2a-4375-b7f9-ab1898690244" providerId="ADAL" clId="{8C5E3678-F2B2-474B-86DD-4A9E7C473C75}" dt="2025-03-22T00:38:13.229" v="612" actId="20577"/>
          <ac:spMkLst>
            <pc:docMk/>
            <pc:sldMk cId="1359314154" sldId="260"/>
            <ac:spMk id="13" creationId="{05A28DD7-4D41-BAAB-C2AB-40E3B0221404}"/>
          </ac:spMkLst>
        </pc:spChg>
        <pc:spChg chg="add">
          <ac:chgData name="Akhtar Badshah" userId="6cfd61ee-bf2a-4375-b7f9-ab1898690244" providerId="ADAL" clId="{8C5E3678-F2B2-474B-86DD-4A9E7C473C75}" dt="2025-03-22T00:37:13.829" v="468" actId="26606"/>
          <ac:spMkLst>
            <pc:docMk/>
            <pc:sldMk cId="1359314154" sldId="260"/>
            <ac:spMk id="16" creationId="{114C78B5-EC6B-4A39-8860-705100867457}"/>
          </ac:spMkLst>
        </pc:spChg>
        <pc:grpChg chg="add">
          <ac:chgData name="Akhtar Badshah" userId="6cfd61ee-bf2a-4375-b7f9-ab1898690244" providerId="ADAL" clId="{8C5E3678-F2B2-474B-86DD-4A9E7C473C75}" dt="2025-03-22T00:37:13.829" v="468" actId="26606"/>
          <ac:grpSpMkLst>
            <pc:docMk/>
            <pc:sldMk cId="1359314154" sldId="260"/>
            <ac:grpSpMk id="18" creationId="{A50943B0-FDF7-4C2C-B784-9208C945A8C3}"/>
          </ac:grpSpMkLst>
        </pc:grpChg>
        <pc:picChg chg="add mod ord">
          <ac:chgData name="Akhtar Badshah" userId="6cfd61ee-bf2a-4375-b7f9-ab1898690244" providerId="ADAL" clId="{8C5E3678-F2B2-474B-86DD-4A9E7C473C75}" dt="2025-03-22T00:37:13.829" v="468" actId="26606"/>
          <ac:picMkLst>
            <pc:docMk/>
            <pc:sldMk cId="1359314154" sldId="260"/>
            <ac:picMk id="5" creationId="{9858CA94-34B4-134A-8E28-CE55EAAAEC64}"/>
          </ac:picMkLst>
        </pc:picChg>
        <pc:picChg chg="add mod">
          <ac:chgData name="Akhtar Badshah" userId="6cfd61ee-bf2a-4375-b7f9-ab1898690244" providerId="ADAL" clId="{8C5E3678-F2B2-474B-86DD-4A9E7C473C75}" dt="2025-03-22T00:37:13.829" v="468" actId="26606"/>
          <ac:picMkLst>
            <pc:docMk/>
            <pc:sldMk cId="1359314154" sldId="260"/>
            <ac:picMk id="7" creationId="{EA37460B-7591-8FF9-D252-2886BF2BDBC8}"/>
          </ac:picMkLst>
        </pc:picChg>
        <pc:picChg chg="add mod">
          <ac:chgData name="Akhtar Badshah" userId="6cfd61ee-bf2a-4375-b7f9-ab1898690244" providerId="ADAL" clId="{8C5E3678-F2B2-474B-86DD-4A9E7C473C75}" dt="2025-03-22T00:37:13.829" v="468" actId="26606"/>
          <ac:picMkLst>
            <pc:docMk/>
            <pc:sldMk cId="1359314154" sldId="260"/>
            <ac:picMk id="9" creationId="{E0FAC02A-109F-5365-0217-F217602E51DB}"/>
          </ac:picMkLst>
        </pc:picChg>
      </pc:sldChg>
      <pc:sldChg chg="addSp delSp modSp new mod setBg">
        <pc:chgData name="Akhtar Badshah" userId="6cfd61ee-bf2a-4375-b7f9-ab1898690244" providerId="ADAL" clId="{8C5E3678-F2B2-474B-86DD-4A9E7C473C75}" dt="2025-03-22T03:10:07.718" v="899" actId="20577"/>
        <pc:sldMkLst>
          <pc:docMk/>
          <pc:sldMk cId="1311152001" sldId="261"/>
        </pc:sldMkLst>
        <pc:spChg chg="mod">
          <ac:chgData name="Akhtar Badshah" userId="6cfd61ee-bf2a-4375-b7f9-ab1898690244" providerId="ADAL" clId="{8C5E3678-F2B2-474B-86DD-4A9E7C473C75}" dt="2025-03-22T03:09:42.009" v="868" actId="5793"/>
          <ac:spMkLst>
            <pc:docMk/>
            <pc:sldMk cId="1311152001" sldId="261"/>
            <ac:spMk id="2" creationId="{29FBC7AA-17ED-3C35-E706-182819B873F1}"/>
          </ac:spMkLst>
        </pc:spChg>
        <pc:spChg chg="del">
          <ac:chgData name="Akhtar Badshah" userId="6cfd61ee-bf2a-4375-b7f9-ab1898690244" providerId="ADAL" clId="{8C5E3678-F2B2-474B-86DD-4A9E7C473C75}" dt="2025-03-22T00:38:57.230" v="614" actId="931"/>
          <ac:spMkLst>
            <pc:docMk/>
            <pc:sldMk cId="1311152001" sldId="261"/>
            <ac:spMk id="3" creationId="{1E0BD478-587C-3A6E-2650-259F3A03A6C2}"/>
          </ac:spMkLst>
        </pc:spChg>
        <pc:spChg chg="add mod">
          <ac:chgData name="Akhtar Badshah" userId="6cfd61ee-bf2a-4375-b7f9-ab1898690244" providerId="ADAL" clId="{8C5E3678-F2B2-474B-86DD-4A9E7C473C75}" dt="2025-03-22T03:10:07.718" v="899" actId="20577"/>
          <ac:spMkLst>
            <pc:docMk/>
            <pc:sldMk cId="1311152001" sldId="261"/>
            <ac:spMk id="15" creationId="{3A21EA23-357B-57C1-57F2-DA47B7E5C2EA}"/>
          </ac:spMkLst>
        </pc:spChg>
        <pc:spChg chg="add">
          <ac:chgData name="Akhtar Badshah" userId="6cfd61ee-bf2a-4375-b7f9-ab1898690244" providerId="ADAL" clId="{8C5E3678-F2B2-474B-86DD-4A9E7C473C75}" dt="2025-03-22T00:40:32.343" v="626" actId="26606"/>
          <ac:spMkLst>
            <pc:docMk/>
            <pc:sldMk cId="1311152001" sldId="261"/>
            <ac:spMk id="18" creationId="{2DAA6C16-BF9B-4A3E-BC70-EE6015D4F967}"/>
          </ac:spMkLst>
        </pc:spChg>
        <pc:grpChg chg="add">
          <ac:chgData name="Akhtar Badshah" userId="6cfd61ee-bf2a-4375-b7f9-ab1898690244" providerId="ADAL" clId="{8C5E3678-F2B2-474B-86DD-4A9E7C473C75}" dt="2025-03-22T00:40:32.343" v="626" actId="26606"/>
          <ac:grpSpMkLst>
            <pc:docMk/>
            <pc:sldMk cId="1311152001" sldId="261"/>
            <ac:grpSpMk id="20" creationId="{31655B4F-4050-4B1F-82A8-180E74CF9C54}"/>
          </ac:grpSpMkLst>
        </pc:grpChg>
        <pc:picChg chg="add mod">
          <ac:chgData name="Akhtar Badshah" userId="6cfd61ee-bf2a-4375-b7f9-ab1898690244" providerId="ADAL" clId="{8C5E3678-F2B2-474B-86DD-4A9E7C473C75}" dt="2025-03-22T00:40:32.343" v="626" actId="26606"/>
          <ac:picMkLst>
            <pc:docMk/>
            <pc:sldMk cId="1311152001" sldId="261"/>
            <ac:picMk id="5" creationId="{18419977-7CEA-D797-8D27-13FFC9E246FD}"/>
          </ac:picMkLst>
        </pc:picChg>
        <pc:picChg chg="add mod ord">
          <ac:chgData name="Akhtar Badshah" userId="6cfd61ee-bf2a-4375-b7f9-ab1898690244" providerId="ADAL" clId="{8C5E3678-F2B2-474B-86DD-4A9E7C473C75}" dt="2025-03-22T00:40:32.343" v="626" actId="26606"/>
          <ac:picMkLst>
            <pc:docMk/>
            <pc:sldMk cId="1311152001" sldId="261"/>
            <ac:picMk id="7" creationId="{4F321F3F-2912-9E71-05C5-560541533C75}"/>
          </ac:picMkLst>
        </pc:picChg>
        <pc:picChg chg="add mod">
          <ac:chgData name="Akhtar Badshah" userId="6cfd61ee-bf2a-4375-b7f9-ab1898690244" providerId="ADAL" clId="{8C5E3678-F2B2-474B-86DD-4A9E7C473C75}" dt="2025-03-22T00:40:32.343" v="626" actId="26606"/>
          <ac:picMkLst>
            <pc:docMk/>
            <pc:sldMk cId="1311152001" sldId="261"/>
            <ac:picMk id="9" creationId="{D0583A62-C3A3-36F6-EB67-D421173BFC75}"/>
          </ac:picMkLst>
        </pc:picChg>
        <pc:picChg chg="add mod">
          <ac:chgData name="Akhtar Badshah" userId="6cfd61ee-bf2a-4375-b7f9-ab1898690244" providerId="ADAL" clId="{8C5E3678-F2B2-474B-86DD-4A9E7C473C75}" dt="2025-03-22T00:40:32.343" v="626" actId="26606"/>
          <ac:picMkLst>
            <pc:docMk/>
            <pc:sldMk cId="1311152001" sldId="261"/>
            <ac:picMk id="11" creationId="{96984494-1CFB-5CD8-FE21-D457E25E25F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7E36-3280-495E-9D0A-D16F829599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B6AB4-491E-3943-CD99-68937A540D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2D8FF-630D-9E07-D6B1-4CDE843F6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FA03-0EC2-4DA5-98A2-800100128DD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F6B05-2AA7-67F2-7BF2-D14E5E9FB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A416A4-DB36-CA4A-0AFD-ECD39EDF0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8DDA-276A-4DC7-A896-69A8A0379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269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15F3B-211C-37C8-F459-C36B5A937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9E7E76-5147-2C6B-F53C-349B0A7042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5EFE7C-F13A-D36D-B35D-0EA220B82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FA03-0EC2-4DA5-98A2-800100128DD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C111A-BD75-FC92-F74A-BFD00F663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1D3EA1-4356-A5CB-70CD-AF5692738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8DDA-276A-4DC7-A896-69A8A0379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436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F1D197-44CA-FEC2-6568-EC533AE313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CC0E03-4EF6-A4BE-86FE-C76D278A20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4FB3F2-FA07-D7CD-FAEC-AF1228C32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FA03-0EC2-4DA5-98A2-800100128DD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F2E293-C18A-D9D9-B701-B87E96DE1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D343F0-EB0F-9202-1872-806196E18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8DDA-276A-4DC7-A896-69A8A0379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1D2C1-22A6-49FB-39EF-0F99C00B4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AE3AE-11E9-3336-B0A2-66D7A1F39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C66BEB-10E6-B354-7F88-490DEA812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FA03-0EC2-4DA5-98A2-800100128DD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FCFEB-4927-C175-472F-C28BEBD90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B8482-61F9-9F6F-2458-5831136A1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8DDA-276A-4DC7-A896-69A8A0379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444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A9905-BAC7-537F-127A-F7CE1924D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E123D4-00E4-8976-94BB-6C7B03F8AF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B5F93-9E23-11EE-8852-C053D852E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FA03-0EC2-4DA5-98A2-800100128DD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747677-304E-BBE9-1E25-D65AB0DF3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FD8DD-1E5E-3784-2838-FAF08CAFE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8DDA-276A-4DC7-A896-69A8A0379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846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5DED4-246E-1BAF-7852-85B9719AD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C47B1-3E7A-CE3F-FC3A-35211E84DE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8E9079-BCF9-3DA5-8044-78321C4A41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B77318-8F17-FF5B-E89C-4F49D14E9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FA03-0EC2-4DA5-98A2-800100128DD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64D5F0-F7FF-2681-8298-72830692A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7C8835-E8BF-4635-6A0F-718BBCD28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8DDA-276A-4DC7-A896-69A8A0379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272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11472-08EB-965F-71DD-30D0320E4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7369DD-117A-8823-F8A7-0B9B213B2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B0208A-A967-8A83-4CBF-2CE4C6664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4823A3-3297-9A80-99C7-5325137893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625E34-80DA-3E30-4CC7-9764CF39A2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EBB410-39C0-9A52-FC7F-38334B109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FA03-0EC2-4DA5-98A2-800100128DD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F4457B-3B1C-90FF-E823-507E32A00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A2EA8A-586C-E3BE-E8DB-C0F65FE97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8DDA-276A-4DC7-A896-69A8A0379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07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C51A4-8C77-6F90-ED2A-988AD917F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AB5FDC-8E16-9F07-7EF7-654ADB063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FA03-0EC2-4DA5-98A2-800100128DD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1E7B9F6-D5FB-536E-70DE-85356424B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DE07F2-2D34-2B3F-4AD3-D94FBD80A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8DDA-276A-4DC7-A896-69A8A0379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43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FABA2B-F6C7-908D-FB0E-ED787F175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FA03-0EC2-4DA5-98A2-800100128DD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3DCF47-B9BA-ACC3-BC74-15B179F6D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64FF3B-6301-84A2-4C4A-CA1CD50D4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8DDA-276A-4DC7-A896-69A8A0379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775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E0C20-1169-56DD-A6AD-9C64A3CFE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71CFC-41F9-AD74-C3DD-B16A79446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A31894-54A3-A443-8392-1A5B02C0FB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B62745-1B6F-EB2A-339A-B4D509D57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FA03-0EC2-4DA5-98A2-800100128DD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9E9766-4CC1-7FD5-74E8-75445CE61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58A594-0CFD-6986-2AB6-B4E9B6138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8DDA-276A-4DC7-A896-69A8A0379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32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06CA8-119E-0586-A248-AACD64301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733A1F-6BA5-54CC-B7C3-29AECF3F02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6D7D9E-9945-977D-9539-B9B797A9F2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F59EFC-3B1E-E1BA-2055-EE7896E83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9FA03-0EC2-4DA5-98A2-800100128DD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FCB59E-DB1E-C450-F26E-02E61C449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5ECB43-CE60-002B-8347-35787FC9F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68DDA-276A-4DC7-A896-69A8A0379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584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CC25AAB-D370-2F10-BDE9-DE69B09D3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2AFACF-BD0A-13B8-B435-5D2779386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AB0E6-FCA2-B955-8E66-2F08C2FB61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79FA03-0EC2-4DA5-98A2-800100128DDA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46975E-36C0-1027-467F-010AD3A11F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39E73-CCB7-3FD6-1F4F-65ECC4115E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768DDA-276A-4DC7-A896-69A8A03792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176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Rectangle 1035">
            <a:extLst>
              <a:ext uri="{FF2B5EF4-FFF2-40B4-BE49-F238E27FC236}">
                <a16:creationId xmlns:a16="http://schemas.microsoft.com/office/drawing/2014/main" id="{D776D29F-0A2C-4F75-8582-7C7DFCBD1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D3E43B-6831-2D34-4B3B-5D1CDAB29D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74819"/>
            <a:ext cx="4375151" cy="2858363"/>
          </a:xfrm>
        </p:spPr>
        <p:txBody>
          <a:bodyPr>
            <a:normAutofit/>
          </a:bodyPr>
          <a:lstStyle/>
          <a:p>
            <a:pPr algn="l"/>
            <a:r>
              <a:rPr lang="en-US" sz="7200">
                <a:solidFill>
                  <a:schemeClr val="bg1"/>
                </a:solidFill>
              </a:rPr>
              <a:t>KIIT India Trek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3210E6-6566-5235-4963-103A5CBFEE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414180"/>
            <a:ext cx="4377793" cy="1594508"/>
          </a:xfrm>
        </p:spPr>
        <p:txBody>
          <a:bodyPr>
            <a:normAutofit/>
          </a:bodyPr>
          <a:lstStyle/>
          <a:p>
            <a:pPr algn="l"/>
            <a:r>
              <a:rPr lang="en-US" sz="2200">
                <a:solidFill>
                  <a:schemeClr val="bg1"/>
                </a:solidFill>
              </a:rPr>
              <a:t>University of Washington Bothell Faculty and Students and </a:t>
            </a:r>
          </a:p>
          <a:p>
            <a:pPr algn="l"/>
            <a:r>
              <a:rPr lang="en-US" sz="2200">
                <a:solidFill>
                  <a:schemeClr val="bg1"/>
                </a:solidFill>
              </a:rPr>
              <a:t>University of Washington, Faculty</a:t>
            </a:r>
          </a:p>
          <a:p>
            <a:pPr algn="l"/>
            <a:r>
              <a:rPr lang="en-US" sz="2200">
                <a:solidFill>
                  <a:schemeClr val="bg1"/>
                </a:solidFill>
              </a:rPr>
              <a:t>March 19-28  </a:t>
            </a:r>
          </a:p>
        </p:txBody>
      </p:sp>
      <p:pic>
        <p:nvPicPr>
          <p:cNvPr id="1026" name="C701C9DF-0585-4B02-801D-75E3E61F8F22" descr="IMG_9658.jpg">
            <a:extLst>
              <a:ext uri="{FF2B5EF4-FFF2-40B4-BE49-F238E27FC236}">
                <a16:creationId xmlns:a16="http://schemas.microsoft.com/office/drawing/2014/main" id="{B16694C5-AAC5-7845-A446-FE2EC3B66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5" r="1" b="18142"/>
          <a:stretch/>
        </p:blipFill>
        <p:spPr bwMode="auto">
          <a:xfrm>
            <a:off x="5682343" y="1"/>
            <a:ext cx="6509657" cy="6857999"/>
          </a:xfrm>
          <a:custGeom>
            <a:avLst/>
            <a:gdLst/>
            <a:ahLst/>
            <a:cxnLst/>
            <a:rect l="l" t="t" r="r" b="b"/>
            <a:pathLst>
              <a:path w="6509657" h="6857999">
                <a:moveTo>
                  <a:pt x="752157" y="6118149"/>
                </a:moveTo>
                <a:cubicBezTo>
                  <a:pt x="745608" y="6124102"/>
                  <a:pt x="737987" y="6129341"/>
                  <a:pt x="730938" y="6133722"/>
                </a:cubicBezTo>
                <a:cubicBezTo>
                  <a:pt x="723794" y="6138152"/>
                  <a:pt x="718448" y="6143474"/>
                  <a:pt x="714778" y="6149379"/>
                </a:cubicBezTo>
                <a:lnTo>
                  <a:pt x="709303" y="6166562"/>
                </a:lnTo>
                <a:lnTo>
                  <a:pt x="714778" y="6149380"/>
                </a:lnTo>
                <a:cubicBezTo>
                  <a:pt x="718448" y="6143474"/>
                  <a:pt x="723794" y="6138152"/>
                  <a:pt x="730938" y="6133723"/>
                </a:cubicBezTo>
                <a:cubicBezTo>
                  <a:pt x="737987" y="6129341"/>
                  <a:pt x="745608" y="6124102"/>
                  <a:pt x="752157" y="6118149"/>
                </a:cubicBezTo>
                <a:close/>
                <a:moveTo>
                  <a:pt x="844000" y="4941372"/>
                </a:moveTo>
                <a:lnTo>
                  <a:pt x="840670" y="4950868"/>
                </a:lnTo>
                <a:lnTo>
                  <a:pt x="830985" y="4991382"/>
                </a:lnTo>
                <a:lnTo>
                  <a:pt x="840670" y="4950869"/>
                </a:lnTo>
                <a:close/>
                <a:moveTo>
                  <a:pt x="840061" y="4749807"/>
                </a:moveTo>
                <a:cubicBezTo>
                  <a:pt x="852197" y="4762827"/>
                  <a:pt x="853054" y="4781365"/>
                  <a:pt x="854768" y="4799797"/>
                </a:cubicBezTo>
                <a:cubicBezTo>
                  <a:pt x="853054" y="4781365"/>
                  <a:pt x="852197" y="4762826"/>
                  <a:pt x="840061" y="4749807"/>
                </a:cubicBezTo>
                <a:close/>
                <a:moveTo>
                  <a:pt x="822263" y="4543185"/>
                </a:moveTo>
                <a:lnTo>
                  <a:pt x="816857" y="4557091"/>
                </a:lnTo>
                <a:cubicBezTo>
                  <a:pt x="805236" y="4573618"/>
                  <a:pt x="796449" y="4588275"/>
                  <a:pt x="790493" y="4602021"/>
                </a:cubicBezTo>
                <a:cubicBezTo>
                  <a:pt x="796449" y="4588275"/>
                  <a:pt x="805236" y="4573618"/>
                  <a:pt x="816857" y="4557092"/>
                </a:cubicBezTo>
                <a:cubicBezTo>
                  <a:pt x="819238" y="4553662"/>
                  <a:pt x="821286" y="4548281"/>
                  <a:pt x="822263" y="4543185"/>
                </a:cubicBezTo>
                <a:close/>
                <a:moveTo>
                  <a:pt x="356045" y="2819253"/>
                </a:moveTo>
                <a:lnTo>
                  <a:pt x="344401" y="2827483"/>
                </a:lnTo>
                <a:lnTo>
                  <a:pt x="344399" y="2827486"/>
                </a:lnTo>
                <a:lnTo>
                  <a:pt x="325550" y="2842392"/>
                </a:lnTo>
                <a:lnTo>
                  <a:pt x="315896" y="2861156"/>
                </a:lnTo>
                <a:lnTo>
                  <a:pt x="344399" y="2827486"/>
                </a:lnTo>
                <a:lnTo>
                  <a:pt x="344401" y="2827484"/>
                </a:lnTo>
                <a:close/>
                <a:moveTo>
                  <a:pt x="425699" y="1974015"/>
                </a:moveTo>
                <a:cubicBezTo>
                  <a:pt x="427224" y="1991685"/>
                  <a:pt x="433462" y="2008497"/>
                  <a:pt x="449941" y="2023547"/>
                </a:cubicBezTo>
                <a:cubicBezTo>
                  <a:pt x="441702" y="2016020"/>
                  <a:pt x="436022" y="2008056"/>
                  <a:pt x="432213" y="1999763"/>
                </a:cubicBezTo>
                <a:close/>
                <a:moveTo>
                  <a:pt x="442893" y="1768838"/>
                </a:moveTo>
                <a:cubicBezTo>
                  <a:pt x="451656" y="1779981"/>
                  <a:pt x="453942" y="1790986"/>
                  <a:pt x="452275" y="1801558"/>
                </a:cubicBezTo>
                <a:lnTo>
                  <a:pt x="451495" y="1785412"/>
                </a:lnTo>
                <a:cubicBezTo>
                  <a:pt x="450037" y="1779948"/>
                  <a:pt x="447274" y="1774411"/>
                  <a:pt x="442893" y="1768838"/>
                </a:cubicBezTo>
                <a:close/>
                <a:moveTo>
                  <a:pt x="333304" y="520953"/>
                </a:moveTo>
                <a:cubicBezTo>
                  <a:pt x="333743" y="528850"/>
                  <a:pt x="335480" y="536547"/>
                  <a:pt x="337867" y="544146"/>
                </a:cubicBezTo>
                <a:lnTo>
                  <a:pt x="340032" y="549926"/>
                </a:lnTo>
                <a:lnTo>
                  <a:pt x="340448" y="551717"/>
                </a:lnTo>
                <a:lnTo>
                  <a:pt x="346286" y="566616"/>
                </a:lnTo>
                <a:lnTo>
                  <a:pt x="346338" y="566754"/>
                </a:lnTo>
                <a:lnTo>
                  <a:pt x="352655" y="583595"/>
                </a:lnTo>
                <a:lnTo>
                  <a:pt x="359452" y="612658"/>
                </a:lnTo>
                <a:cubicBezTo>
                  <a:pt x="358987" y="604728"/>
                  <a:pt x="357230" y="597005"/>
                  <a:pt x="354829" y="589388"/>
                </a:cubicBezTo>
                <a:lnTo>
                  <a:pt x="352655" y="583595"/>
                </a:lnTo>
                <a:lnTo>
                  <a:pt x="352236" y="581804"/>
                </a:lnTo>
                <a:lnTo>
                  <a:pt x="346286" y="566616"/>
                </a:lnTo>
                <a:lnTo>
                  <a:pt x="340032" y="549926"/>
                </a:lnTo>
                <a:close/>
                <a:moveTo>
                  <a:pt x="384407" y="268794"/>
                </a:moveTo>
                <a:lnTo>
                  <a:pt x="387838" y="328017"/>
                </a:lnTo>
                <a:cubicBezTo>
                  <a:pt x="389527" y="318646"/>
                  <a:pt x="389932" y="309031"/>
                  <a:pt x="389283" y="299164"/>
                </a:cubicBezTo>
                <a:cubicBezTo>
                  <a:pt x="388635" y="289296"/>
                  <a:pt x="386932" y="279176"/>
                  <a:pt x="384407" y="268794"/>
                </a:cubicBezTo>
                <a:close/>
                <a:moveTo>
                  <a:pt x="66991" y="0"/>
                </a:moveTo>
                <a:lnTo>
                  <a:pt x="6509657" y="0"/>
                </a:lnTo>
                <a:lnTo>
                  <a:pt x="6509657" y="6857999"/>
                </a:lnTo>
                <a:lnTo>
                  <a:pt x="149318" y="6857999"/>
                </a:lnTo>
                <a:lnTo>
                  <a:pt x="149318" y="6857457"/>
                </a:lnTo>
                <a:lnTo>
                  <a:pt x="22079" y="6857457"/>
                </a:lnTo>
                <a:lnTo>
                  <a:pt x="26850" y="6796804"/>
                </a:lnTo>
                <a:cubicBezTo>
                  <a:pt x="32161" y="6777207"/>
                  <a:pt x="39591" y="6758011"/>
                  <a:pt x="44354" y="6738388"/>
                </a:cubicBezTo>
                <a:cubicBezTo>
                  <a:pt x="48736" y="6720103"/>
                  <a:pt x="58832" y="6702955"/>
                  <a:pt x="67214" y="6685617"/>
                </a:cubicBezTo>
                <a:cubicBezTo>
                  <a:pt x="83217" y="6652472"/>
                  <a:pt x="73120" y="6617036"/>
                  <a:pt x="77310" y="6583128"/>
                </a:cubicBezTo>
                <a:cubicBezTo>
                  <a:pt x="78645" y="6572269"/>
                  <a:pt x="80168" y="6561411"/>
                  <a:pt x="82837" y="6550742"/>
                </a:cubicBezTo>
                <a:cubicBezTo>
                  <a:pt x="89885" y="6521593"/>
                  <a:pt x="95981" y="6491874"/>
                  <a:pt x="105697" y="6463490"/>
                </a:cubicBezTo>
                <a:cubicBezTo>
                  <a:pt x="116556" y="6431292"/>
                  <a:pt x="131034" y="6400429"/>
                  <a:pt x="146086" y="6363664"/>
                </a:cubicBezTo>
                <a:cubicBezTo>
                  <a:pt x="142275" y="6350899"/>
                  <a:pt x="131986" y="6331277"/>
                  <a:pt x="131034" y="6311084"/>
                </a:cubicBezTo>
                <a:cubicBezTo>
                  <a:pt x="127795" y="6246121"/>
                  <a:pt x="145513" y="6185351"/>
                  <a:pt x="173518" y="6127247"/>
                </a:cubicBezTo>
                <a:cubicBezTo>
                  <a:pt x="181899" y="6109530"/>
                  <a:pt x="187424" y="6090477"/>
                  <a:pt x="195616" y="6072569"/>
                </a:cubicBezTo>
                <a:cubicBezTo>
                  <a:pt x="198472" y="6066284"/>
                  <a:pt x="204569" y="6058092"/>
                  <a:pt x="210285" y="6056948"/>
                </a:cubicBezTo>
                <a:cubicBezTo>
                  <a:pt x="243432" y="6050282"/>
                  <a:pt x="242863" y="6025515"/>
                  <a:pt x="244766" y="5999796"/>
                </a:cubicBezTo>
                <a:cubicBezTo>
                  <a:pt x="247051" y="5969124"/>
                  <a:pt x="252386" y="5938836"/>
                  <a:pt x="256958" y="5908355"/>
                </a:cubicBezTo>
                <a:cubicBezTo>
                  <a:pt x="257530" y="5904353"/>
                  <a:pt x="261531" y="5900735"/>
                  <a:pt x="264200" y="5897114"/>
                </a:cubicBezTo>
                <a:cubicBezTo>
                  <a:pt x="268199" y="5891590"/>
                  <a:pt x="274295" y="5886447"/>
                  <a:pt x="275818" y="5880348"/>
                </a:cubicBezTo>
                <a:cubicBezTo>
                  <a:pt x="283249" y="5849107"/>
                  <a:pt x="289535" y="5817674"/>
                  <a:pt x="296393" y="5786239"/>
                </a:cubicBezTo>
                <a:cubicBezTo>
                  <a:pt x="297918" y="5779191"/>
                  <a:pt x="299823" y="5771953"/>
                  <a:pt x="302870" y="5765474"/>
                </a:cubicBezTo>
                <a:cubicBezTo>
                  <a:pt x="305728" y="5759378"/>
                  <a:pt x="310683" y="5754234"/>
                  <a:pt x="313730" y="5748136"/>
                </a:cubicBezTo>
                <a:cubicBezTo>
                  <a:pt x="321920" y="5731564"/>
                  <a:pt x="329541" y="5714607"/>
                  <a:pt x="338685" y="5695178"/>
                </a:cubicBezTo>
                <a:cubicBezTo>
                  <a:pt x="321541" y="5684320"/>
                  <a:pt x="331257" y="5669647"/>
                  <a:pt x="339447" y="5651360"/>
                </a:cubicBezTo>
                <a:cubicBezTo>
                  <a:pt x="347830" y="5632691"/>
                  <a:pt x="350497" y="5611164"/>
                  <a:pt x="353545" y="5590590"/>
                </a:cubicBezTo>
                <a:cubicBezTo>
                  <a:pt x="359070" y="5552869"/>
                  <a:pt x="362499" y="5514957"/>
                  <a:pt x="367451" y="5477239"/>
                </a:cubicBezTo>
                <a:cubicBezTo>
                  <a:pt x="368595" y="5469236"/>
                  <a:pt x="370690" y="5460092"/>
                  <a:pt x="375454" y="5453995"/>
                </a:cubicBezTo>
                <a:cubicBezTo>
                  <a:pt x="407459" y="5412276"/>
                  <a:pt x="416411" y="5361598"/>
                  <a:pt x="413366" y="5313403"/>
                </a:cubicBezTo>
                <a:cubicBezTo>
                  <a:pt x="411078" y="5275491"/>
                  <a:pt x="409363" y="5238343"/>
                  <a:pt x="412601" y="5200813"/>
                </a:cubicBezTo>
                <a:cubicBezTo>
                  <a:pt x="412793" y="5197955"/>
                  <a:pt x="412411" y="5194145"/>
                  <a:pt x="410887" y="5192051"/>
                </a:cubicBezTo>
                <a:cubicBezTo>
                  <a:pt x="400791" y="5179097"/>
                  <a:pt x="400029" y="5165570"/>
                  <a:pt x="398315" y="5148995"/>
                </a:cubicBezTo>
                <a:cubicBezTo>
                  <a:pt x="395837" y="5125562"/>
                  <a:pt x="397553" y="5104036"/>
                  <a:pt x="401743" y="5082317"/>
                </a:cubicBezTo>
                <a:cubicBezTo>
                  <a:pt x="404791" y="5066505"/>
                  <a:pt x="411078" y="5050504"/>
                  <a:pt x="419080" y="5036405"/>
                </a:cubicBezTo>
                <a:cubicBezTo>
                  <a:pt x="430320" y="5016785"/>
                  <a:pt x="434701" y="4997922"/>
                  <a:pt x="419841" y="4979253"/>
                </a:cubicBezTo>
                <a:cubicBezTo>
                  <a:pt x="404029" y="4959061"/>
                  <a:pt x="409553" y="4936201"/>
                  <a:pt x="408983" y="4913909"/>
                </a:cubicBezTo>
                <a:cubicBezTo>
                  <a:pt x="408791" y="4904195"/>
                  <a:pt x="409175" y="4893907"/>
                  <a:pt x="406697" y="4884572"/>
                </a:cubicBezTo>
                <a:cubicBezTo>
                  <a:pt x="399647" y="4857522"/>
                  <a:pt x="388978" y="4831420"/>
                  <a:pt x="384216" y="4803988"/>
                </a:cubicBezTo>
                <a:cubicBezTo>
                  <a:pt x="381551" y="4788747"/>
                  <a:pt x="386312" y="4771793"/>
                  <a:pt x="389741" y="4755980"/>
                </a:cubicBezTo>
                <a:cubicBezTo>
                  <a:pt x="393362" y="4739978"/>
                  <a:pt x="398885" y="4724167"/>
                  <a:pt x="404601" y="4708734"/>
                </a:cubicBezTo>
                <a:cubicBezTo>
                  <a:pt x="408411" y="4698258"/>
                  <a:pt x="412031" y="4686828"/>
                  <a:pt x="418889" y="4678445"/>
                </a:cubicBezTo>
                <a:cubicBezTo>
                  <a:pt x="434510" y="4659393"/>
                  <a:pt x="437178" y="4639772"/>
                  <a:pt x="428986" y="4617291"/>
                </a:cubicBezTo>
                <a:cubicBezTo>
                  <a:pt x="427651" y="4613864"/>
                  <a:pt x="427651" y="4609863"/>
                  <a:pt x="427462" y="4606053"/>
                </a:cubicBezTo>
                <a:cubicBezTo>
                  <a:pt x="423462" y="4545086"/>
                  <a:pt x="420984" y="4484127"/>
                  <a:pt x="414888" y="4423545"/>
                </a:cubicBezTo>
                <a:cubicBezTo>
                  <a:pt x="412411" y="4398972"/>
                  <a:pt x="401553" y="4375349"/>
                  <a:pt x="394695" y="4351154"/>
                </a:cubicBezTo>
                <a:cubicBezTo>
                  <a:pt x="393362" y="4346201"/>
                  <a:pt x="391265" y="4340674"/>
                  <a:pt x="392218" y="4335722"/>
                </a:cubicBezTo>
                <a:cubicBezTo>
                  <a:pt x="401743" y="4281810"/>
                  <a:pt x="387838" y="4231324"/>
                  <a:pt x="369547" y="4181603"/>
                </a:cubicBezTo>
                <a:cubicBezTo>
                  <a:pt x="367643" y="4176461"/>
                  <a:pt x="368214" y="4170174"/>
                  <a:pt x="368595" y="4164458"/>
                </a:cubicBezTo>
                <a:cubicBezTo>
                  <a:pt x="369928" y="4148453"/>
                  <a:pt x="376597" y="4131119"/>
                  <a:pt x="372597" y="4116641"/>
                </a:cubicBezTo>
                <a:cubicBezTo>
                  <a:pt x="361546" y="4078159"/>
                  <a:pt x="348211" y="4040058"/>
                  <a:pt x="331447" y="4003861"/>
                </a:cubicBezTo>
                <a:cubicBezTo>
                  <a:pt x="314494" y="3967091"/>
                  <a:pt x="300203" y="3932993"/>
                  <a:pt x="317349" y="3890891"/>
                </a:cubicBezTo>
                <a:cubicBezTo>
                  <a:pt x="324589" y="3872985"/>
                  <a:pt x="319445" y="3849362"/>
                  <a:pt x="317541" y="3828785"/>
                </a:cubicBezTo>
                <a:cubicBezTo>
                  <a:pt x="316016" y="3813737"/>
                  <a:pt x="307443" y="3799258"/>
                  <a:pt x="307443" y="3784397"/>
                </a:cubicBezTo>
                <a:cubicBezTo>
                  <a:pt x="307443" y="3744770"/>
                  <a:pt x="297345" y="3709529"/>
                  <a:pt x="276771" y="3675238"/>
                </a:cubicBezTo>
                <a:cubicBezTo>
                  <a:pt x="268770" y="3661899"/>
                  <a:pt x="274106" y="3641134"/>
                  <a:pt x="272009" y="3623799"/>
                </a:cubicBezTo>
                <a:cubicBezTo>
                  <a:pt x="269533" y="3605509"/>
                  <a:pt x="267247" y="3586653"/>
                  <a:pt x="261720" y="3569124"/>
                </a:cubicBezTo>
                <a:cubicBezTo>
                  <a:pt x="247243" y="3523785"/>
                  <a:pt x="230859" y="3479015"/>
                  <a:pt x="215618" y="3433866"/>
                </a:cubicBezTo>
                <a:cubicBezTo>
                  <a:pt x="203045" y="3396719"/>
                  <a:pt x="212951" y="3360139"/>
                  <a:pt x="218286" y="3323372"/>
                </a:cubicBezTo>
                <a:cubicBezTo>
                  <a:pt x="221715" y="3300319"/>
                  <a:pt x="229907" y="3278795"/>
                  <a:pt x="217715" y="3252885"/>
                </a:cubicBezTo>
                <a:cubicBezTo>
                  <a:pt x="206093" y="3228119"/>
                  <a:pt x="208761" y="3196686"/>
                  <a:pt x="202475" y="3168870"/>
                </a:cubicBezTo>
                <a:cubicBezTo>
                  <a:pt x="197141" y="3145436"/>
                  <a:pt x="188566" y="3122770"/>
                  <a:pt x="180184" y="3100099"/>
                </a:cubicBezTo>
                <a:cubicBezTo>
                  <a:pt x="168753" y="3069235"/>
                  <a:pt x="156753" y="3038756"/>
                  <a:pt x="162468" y="3005035"/>
                </a:cubicBezTo>
                <a:cubicBezTo>
                  <a:pt x="168945" y="2966742"/>
                  <a:pt x="144560" y="2940455"/>
                  <a:pt x="128366" y="2910353"/>
                </a:cubicBezTo>
                <a:cubicBezTo>
                  <a:pt x="117318" y="2889587"/>
                  <a:pt x="109126" y="2866918"/>
                  <a:pt x="102268" y="2844248"/>
                </a:cubicBezTo>
                <a:cubicBezTo>
                  <a:pt x="93313" y="2813958"/>
                  <a:pt x="87978" y="2782716"/>
                  <a:pt x="79216" y="2752235"/>
                </a:cubicBezTo>
                <a:cubicBezTo>
                  <a:pt x="66072" y="2706131"/>
                  <a:pt x="55785" y="2659455"/>
                  <a:pt x="63024" y="2611450"/>
                </a:cubicBezTo>
                <a:cubicBezTo>
                  <a:pt x="66262" y="2589352"/>
                  <a:pt x="66072" y="2568774"/>
                  <a:pt x="61307" y="2546678"/>
                </a:cubicBezTo>
                <a:cubicBezTo>
                  <a:pt x="53497" y="2510483"/>
                  <a:pt x="52545" y="2473333"/>
                  <a:pt x="23399" y="2444184"/>
                </a:cubicBezTo>
                <a:cubicBezTo>
                  <a:pt x="13111" y="2433897"/>
                  <a:pt x="10446" y="2415420"/>
                  <a:pt x="5110" y="2400369"/>
                </a:cubicBezTo>
                <a:cubicBezTo>
                  <a:pt x="-1178" y="2383032"/>
                  <a:pt x="2062" y="2370270"/>
                  <a:pt x="20351" y="2360933"/>
                </a:cubicBezTo>
                <a:cubicBezTo>
                  <a:pt x="28541" y="2356744"/>
                  <a:pt x="36543" y="2344741"/>
                  <a:pt x="37877" y="2335405"/>
                </a:cubicBezTo>
                <a:cubicBezTo>
                  <a:pt x="41877" y="2307402"/>
                  <a:pt x="35971" y="2281683"/>
                  <a:pt x="23017" y="2254633"/>
                </a:cubicBezTo>
                <a:cubicBezTo>
                  <a:pt x="10824" y="2229296"/>
                  <a:pt x="12158" y="2197670"/>
                  <a:pt x="7395" y="2168903"/>
                </a:cubicBezTo>
                <a:cubicBezTo>
                  <a:pt x="5680" y="2158712"/>
                  <a:pt x="3062" y="2148519"/>
                  <a:pt x="871" y="2138304"/>
                </a:cubicBezTo>
                <a:lnTo>
                  <a:pt x="0" y="2131532"/>
                </a:lnTo>
                <a:lnTo>
                  <a:pt x="0" y="2072225"/>
                </a:lnTo>
                <a:lnTo>
                  <a:pt x="251" y="2069340"/>
                </a:lnTo>
                <a:cubicBezTo>
                  <a:pt x="2061" y="2056600"/>
                  <a:pt x="4156" y="2043835"/>
                  <a:pt x="5299" y="2030977"/>
                </a:cubicBezTo>
                <a:cubicBezTo>
                  <a:pt x="7203" y="2010974"/>
                  <a:pt x="6442" y="1990589"/>
                  <a:pt x="8729" y="1970586"/>
                </a:cubicBezTo>
                <a:cubicBezTo>
                  <a:pt x="10446" y="1954202"/>
                  <a:pt x="14824" y="1938009"/>
                  <a:pt x="18445" y="1921817"/>
                </a:cubicBezTo>
                <a:cubicBezTo>
                  <a:pt x="19779" y="1915912"/>
                  <a:pt x="24922" y="1910004"/>
                  <a:pt x="24161" y="1904673"/>
                </a:cubicBezTo>
                <a:cubicBezTo>
                  <a:pt x="15968" y="1851709"/>
                  <a:pt x="52545" y="1813610"/>
                  <a:pt x="68738" y="1768838"/>
                </a:cubicBezTo>
                <a:cubicBezTo>
                  <a:pt x="85886" y="1721785"/>
                  <a:pt x="112174" y="1676253"/>
                  <a:pt x="104363" y="1623675"/>
                </a:cubicBezTo>
                <a:cubicBezTo>
                  <a:pt x="99601" y="1591859"/>
                  <a:pt x="88551" y="1561189"/>
                  <a:pt x="81882" y="1529563"/>
                </a:cubicBezTo>
                <a:cubicBezTo>
                  <a:pt x="79597" y="1518324"/>
                  <a:pt x="79978" y="1505751"/>
                  <a:pt x="82264" y="1494509"/>
                </a:cubicBezTo>
                <a:cubicBezTo>
                  <a:pt x="92743" y="1440216"/>
                  <a:pt x="94266" y="1386684"/>
                  <a:pt x="77120" y="1333341"/>
                </a:cubicBezTo>
                <a:cubicBezTo>
                  <a:pt x="74262" y="1324198"/>
                  <a:pt x="71597" y="1314483"/>
                  <a:pt x="71597" y="1304955"/>
                </a:cubicBezTo>
                <a:cubicBezTo>
                  <a:pt x="71597" y="1252757"/>
                  <a:pt x="75597" y="1201512"/>
                  <a:pt x="94266" y="1151600"/>
                </a:cubicBezTo>
                <a:cubicBezTo>
                  <a:pt x="100553" y="1134834"/>
                  <a:pt x="96553" y="1114449"/>
                  <a:pt x="98077" y="1095972"/>
                </a:cubicBezTo>
                <a:cubicBezTo>
                  <a:pt x="99409" y="1078826"/>
                  <a:pt x="99981" y="1061298"/>
                  <a:pt x="104363" y="1044725"/>
                </a:cubicBezTo>
                <a:cubicBezTo>
                  <a:pt x="110839" y="1020529"/>
                  <a:pt x="111601" y="998052"/>
                  <a:pt x="105887" y="973095"/>
                </a:cubicBezTo>
                <a:cubicBezTo>
                  <a:pt x="100553" y="949281"/>
                  <a:pt x="103219" y="923562"/>
                  <a:pt x="103029" y="898797"/>
                </a:cubicBezTo>
                <a:cubicBezTo>
                  <a:pt x="102839" y="871173"/>
                  <a:pt x="102649" y="843552"/>
                  <a:pt x="103601" y="815929"/>
                </a:cubicBezTo>
                <a:cubicBezTo>
                  <a:pt x="103981" y="804877"/>
                  <a:pt x="111601" y="792306"/>
                  <a:pt x="108553" y="783158"/>
                </a:cubicBezTo>
                <a:cubicBezTo>
                  <a:pt x="98267" y="753633"/>
                  <a:pt x="110649" y="724104"/>
                  <a:pt x="105126" y="694576"/>
                </a:cubicBezTo>
                <a:cubicBezTo>
                  <a:pt x="102268" y="680096"/>
                  <a:pt x="110078" y="663713"/>
                  <a:pt x="110839" y="648092"/>
                </a:cubicBezTo>
                <a:cubicBezTo>
                  <a:pt x="112174" y="622564"/>
                  <a:pt x="111601" y="597037"/>
                  <a:pt x="111983" y="571508"/>
                </a:cubicBezTo>
                <a:cubicBezTo>
                  <a:pt x="112174" y="563125"/>
                  <a:pt x="112936" y="554933"/>
                  <a:pt x="113318" y="546552"/>
                </a:cubicBezTo>
                <a:cubicBezTo>
                  <a:pt x="113697" y="539121"/>
                  <a:pt x="115412" y="531310"/>
                  <a:pt x="114080" y="524262"/>
                </a:cubicBezTo>
                <a:cubicBezTo>
                  <a:pt x="109315" y="498733"/>
                  <a:pt x="101505" y="473587"/>
                  <a:pt x="98457" y="447870"/>
                </a:cubicBezTo>
                <a:cubicBezTo>
                  <a:pt x="95792" y="425581"/>
                  <a:pt x="99409" y="402529"/>
                  <a:pt x="97505" y="380050"/>
                </a:cubicBezTo>
                <a:cubicBezTo>
                  <a:pt x="94266" y="340425"/>
                  <a:pt x="88551" y="300800"/>
                  <a:pt x="84930" y="261173"/>
                </a:cubicBezTo>
                <a:cubicBezTo>
                  <a:pt x="84168" y="252600"/>
                  <a:pt x="88933" y="243648"/>
                  <a:pt x="89313" y="234883"/>
                </a:cubicBezTo>
                <a:cubicBezTo>
                  <a:pt x="90266" y="207450"/>
                  <a:pt x="90457" y="180017"/>
                  <a:pt x="91026" y="152584"/>
                </a:cubicBezTo>
                <a:cubicBezTo>
                  <a:pt x="91218" y="136963"/>
                  <a:pt x="90647" y="121150"/>
                  <a:pt x="92361" y="105718"/>
                </a:cubicBezTo>
                <a:cubicBezTo>
                  <a:pt x="94648" y="85336"/>
                  <a:pt x="98077" y="66857"/>
                  <a:pt x="83217" y="47806"/>
                </a:cubicBezTo>
                <a:cubicBezTo>
                  <a:pt x="77453" y="40471"/>
                  <a:pt x="73691" y="32636"/>
                  <a:pt x="71206" y="24480"/>
                </a:cubicBezTo>
                <a:close/>
              </a:path>
            </a:pathLst>
          </a:custGeom>
          <a:noFill/>
          <a:effectLst>
            <a:outerShdw blurRad="381000" dist="152400" dir="10800000" algn="r" rotWithShape="0">
              <a:prstClr val="black">
                <a:alpha val="1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7" name="Freeform: Shape 1036">
            <a:extLst>
              <a:ext uri="{FF2B5EF4-FFF2-40B4-BE49-F238E27FC236}">
                <a16:creationId xmlns:a16="http://schemas.microsoft.com/office/drawing/2014/main" id="{C4D41903-2C9D-4F9E-AA1F-6161F8A6FC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6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35" name="Freeform: Shape 1034">
            <a:extLst>
              <a:ext uri="{FF2B5EF4-FFF2-40B4-BE49-F238E27FC236}">
                <a16:creationId xmlns:a16="http://schemas.microsoft.com/office/drawing/2014/main" id="{9E4574B5-C90E-412D-BAB0-B9F483290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264098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656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group of people standing on a street&#10;&#10;AI-generated content may be incorrect.">
            <a:extLst>
              <a:ext uri="{FF2B5EF4-FFF2-40B4-BE49-F238E27FC236}">
                <a16:creationId xmlns:a16="http://schemas.microsoft.com/office/drawing/2014/main" id="{5F6470BF-D230-C778-30E3-B7CFE08114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8913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7" name="Picture 6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39EEB0A5-EBB1-B7C8-F29F-933D79B06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7" r="2" b="1990"/>
          <a:stretch/>
        </p:blipFill>
        <p:spPr>
          <a:xfrm>
            <a:off x="7381690" y="3456433"/>
            <a:ext cx="4810310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5" name="Content Placeholder 4" descr="A group of people sitting at a table with food&#10;&#10;AI-generated content may be incorrect.">
            <a:extLst>
              <a:ext uri="{FF2B5EF4-FFF2-40B4-BE49-F238E27FC236}">
                <a16:creationId xmlns:a16="http://schemas.microsoft.com/office/drawing/2014/main" id="{6165516E-52BF-DB9A-3C53-2228A019C0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9" r="2" b="2"/>
          <a:stretch/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48" name="Freeform: Shape 47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4" name="Freeform: Shape 53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91D367-F969-329A-7030-7ADACF063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280720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Day 1-- Delhi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DD42FB-A092-53AF-233A-B164791B5BA2}"/>
              </a:ext>
            </a:extLst>
          </p:cNvPr>
          <p:cNvSpPr txBox="1"/>
          <p:nvPr/>
        </p:nvSpPr>
        <p:spPr>
          <a:xfrm>
            <a:off x="448056" y="2258568"/>
            <a:ext cx="2807208" cy="3922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/>
              <a:t>Visit to Bukhara for lunch with our host  Vikramaditya Dwiti and his team an heir famous naan and Dal Makhani.  Followed by a visit to The Red Fort in New Delhi</a:t>
            </a:r>
          </a:p>
        </p:txBody>
      </p:sp>
      <p:pic>
        <p:nvPicPr>
          <p:cNvPr id="9" name="Picture 8" descr="A group of people walking in a building&#10;&#10;AI-generated content may be incorrect.">
            <a:extLst>
              <a:ext uri="{FF2B5EF4-FFF2-40B4-BE49-F238E27FC236}">
                <a16:creationId xmlns:a16="http://schemas.microsoft.com/office/drawing/2014/main" id="{3BA36BF2-AC7D-0A7D-D40B-6595C000BF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91" r="2" b="12223"/>
          <a:stretch/>
        </p:blipFill>
        <p:spPr>
          <a:xfrm>
            <a:off x="7404372" y="10"/>
            <a:ext cx="4787628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08228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DAA6C16-BF9B-4A3E-BC70-EE6015D4F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EB9180-AB9A-9AF5-215A-6D8066057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9978"/>
            <a:ext cx="4391024" cy="1173700"/>
          </a:xfrm>
        </p:spPr>
        <p:txBody>
          <a:bodyPr anchor="t">
            <a:normAutofit/>
          </a:bodyPr>
          <a:lstStyle/>
          <a:p>
            <a:r>
              <a:rPr lang="en-US" sz="4000">
                <a:solidFill>
                  <a:schemeClr val="bg1"/>
                </a:solidFill>
              </a:rPr>
              <a:t>Day 2 – Agra Fort</a:t>
            </a:r>
          </a:p>
        </p:txBody>
      </p:sp>
      <p:pic>
        <p:nvPicPr>
          <p:cNvPr id="5" name="Content Placeholder 4" descr="A group of people posing for a photo in front of a white building with Taj Mahal in the background&#10;&#10;AI-generated content may be incorrect.">
            <a:extLst>
              <a:ext uri="{FF2B5EF4-FFF2-40B4-BE49-F238E27FC236}">
                <a16:creationId xmlns:a16="http://schemas.microsoft.com/office/drawing/2014/main" id="{C368281D-00F9-16CA-FEED-C3966ADB25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9" r="1" b="1"/>
          <a:stretch/>
        </p:blipFill>
        <p:spPr>
          <a:xfrm>
            <a:off x="6" y="-1"/>
            <a:ext cx="6000749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7" name="Picture 6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38C323EF-8833-72FE-E9A8-87DDCBE754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17" r="2" b="32540"/>
          <a:stretch/>
        </p:blipFill>
        <p:spPr>
          <a:xfrm>
            <a:off x="6191245" y="-1"/>
            <a:ext cx="6000750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4AE1828-51FD-4AD7-BCF6-9AF5C696C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542C7CD-02BE-4ADE-8D2F-DFB759D71A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40A04EE-8E37-4C28-B09B-A9593A4AA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3" name="Content Placeholder 10">
            <a:extLst>
              <a:ext uri="{FF2B5EF4-FFF2-40B4-BE49-F238E27FC236}">
                <a16:creationId xmlns:a16="http://schemas.microsoft.com/office/drawing/2014/main" id="{095F514F-BAFB-719A-81B1-245EBB256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4201" y="4766267"/>
            <a:ext cx="5692774" cy="1077411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Day 2 Visit to Taj and of course eating our though Agra</a:t>
            </a:r>
          </a:p>
        </p:txBody>
      </p:sp>
    </p:spTree>
    <p:extLst>
      <p:ext uri="{BB962C8B-B14F-4D97-AF65-F5344CB8AC3E}">
        <p14:creationId xmlns:p14="http://schemas.microsoft.com/office/powerpoint/2010/main" val="3371224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114C78B5-EC6B-4A39-8860-705100867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5A4EEE-34B9-8A4D-8700-D1A3A2389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9978"/>
            <a:ext cx="4391024" cy="1173700"/>
          </a:xfrm>
        </p:spPr>
        <p:txBody>
          <a:bodyPr anchor="t">
            <a:normAutofit/>
          </a:bodyPr>
          <a:lstStyle/>
          <a:p>
            <a:r>
              <a:rPr lang="en-US" sz="3700">
                <a:solidFill>
                  <a:schemeClr val="bg1"/>
                </a:solidFill>
              </a:rPr>
              <a:t>Day 3 – Bhubaneswar and KIIT, KISS</a:t>
            </a:r>
          </a:p>
        </p:txBody>
      </p:sp>
      <p:pic>
        <p:nvPicPr>
          <p:cNvPr id="5" name="Content Placeholder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5980D0A8-6AD8-4D74-D647-FFB15629DC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" r="21705" b="-2"/>
          <a:stretch/>
        </p:blipFill>
        <p:spPr>
          <a:xfrm>
            <a:off x="20" y="10"/>
            <a:ext cx="4000480" cy="3904882"/>
          </a:xfrm>
          <a:custGeom>
            <a:avLst/>
            <a:gdLst/>
            <a:ahLst/>
            <a:cxnLst/>
            <a:rect l="l" t="t" r="r" b="b"/>
            <a:pathLst>
              <a:path w="4000500" h="3413410">
                <a:moveTo>
                  <a:pt x="0" y="0"/>
                </a:moveTo>
                <a:lnTo>
                  <a:pt x="4000500" y="0"/>
                </a:lnTo>
                <a:lnTo>
                  <a:pt x="4000500" y="3330603"/>
                </a:lnTo>
                <a:lnTo>
                  <a:pt x="416174" y="3413410"/>
                </a:lnTo>
                <a:lnTo>
                  <a:pt x="0" y="3408169"/>
                </a:lnTo>
                <a:close/>
              </a:path>
            </a:pathLst>
          </a:custGeom>
        </p:spPr>
      </p:pic>
      <p:pic>
        <p:nvPicPr>
          <p:cNvPr id="7" name="Picture 6" descr="A group of people standing in front of an airplane&#10;&#10;AI-generated content may be incorrect.">
            <a:extLst>
              <a:ext uri="{FF2B5EF4-FFF2-40B4-BE49-F238E27FC236}">
                <a16:creationId xmlns:a16="http://schemas.microsoft.com/office/drawing/2014/main" id="{F3FC354B-232E-E049-A323-E799DFA91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3" r="15018" b="-2"/>
          <a:stretch/>
        </p:blipFill>
        <p:spPr>
          <a:xfrm>
            <a:off x="4191002" y="10"/>
            <a:ext cx="3809998" cy="3904881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</p:spPr>
      </p:pic>
      <p:pic>
        <p:nvPicPr>
          <p:cNvPr id="9" name="Picture 8" descr="A group of people standing together outside&#10;&#10;AI-generated content may be incorrect.">
            <a:extLst>
              <a:ext uri="{FF2B5EF4-FFF2-40B4-BE49-F238E27FC236}">
                <a16:creationId xmlns:a16="http://schemas.microsoft.com/office/drawing/2014/main" id="{8AC5B517-CFBC-2B2F-A90C-7671742F79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1" r="7525" b="-3"/>
          <a:stretch/>
        </p:blipFill>
        <p:spPr>
          <a:xfrm>
            <a:off x="8191500" y="-1"/>
            <a:ext cx="4000500" cy="4008409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A50943B0-FDF7-4C2C-B784-9208C945A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4021FAB-FA86-49DE-8FC9-585A1729B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B58B526-A432-4EB5-AA70-2BB897257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9EFF4AF5-6249-A02C-7A07-52ED55202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4201" y="4766267"/>
            <a:ext cx="5692774" cy="1077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>
                <a:solidFill>
                  <a:schemeClr val="bg1">
                    <a:alpha val="80000"/>
                  </a:schemeClr>
                </a:solidFill>
              </a:rPr>
              <a:t>Arrival in Bhubaneswar excited to start our main portion of the study tour and visit to KIIT and KIIS</a:t>
            </a:r>
          </a:p>
        </p:txBody>
      </p:sp>
    </p:spTree>
    <p:extLst>
      <p:ext uri="{BB962C8B-B14F-4D97-AF65-F5344CB8AC3E}">
        <p14:creationId xmlns:p14="http://schemas.microsoft.com/office/powerpoint/2010/main" val="2048195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14C78B5-EC6B-4A39-8860-705100867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CBFC55-B8E1-6EBA-66AE-FC83D5780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9978"/>
            <a:ext cx="4391024" cy="1173700"/>
          </a:xfrm>
        </p:spPr>
        <p:txBody>
          <a:bodyPr anchor="t"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Day 3 – KIIT and KIIS</a:t>
            </a:r>
          </a:p>
        </p:txBody>
      </p:sp>
      <p:pic>
        <p:nvPicPr>
          <p:cNvPr id="7" name="Picture 6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EA37460B-7591-8FF9-D252-2886BF2BDB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8" r="22064" b="-2"/>
          <a:stretch/>
        </p:blipFill>
        <p:spPr>
          <a:xfrm>
            <a:off x="20" y="10"/>
            <a:ext cx="4000480" cy="3904882"/>
          </a:xfrm>
          <a:custGeom>
            <a:avLst/>
            <a:gdLst/>
            <a:ahLst/>
            <a:cxnLst/>
            <a:rect l="l" t="t" r="r" b="b"/>
            <a:pathLst>
              <a:path w="4000500" h="3413410">
                <a:moveTo>
                  <a:pt x="0" y="0"/>
                </a:moveTo>
                <a:lnTo>
                  <a:pt x="4000500" y="0"/>
                </a:lnTo>
                <a:lnTo>
                  <a:pt x="4000500" y="3330603"/>
                </a:lnTo>
                <a:lnTo>
                  <a:pt x="416174" y="3413410"/>
                </a:lnTo>
                <a:lnTo>
                  <a:pt x="0" y="3408169"/>
                </a:lnTo>
                <a:close/>
              </a:path>
            </a:pathLst>
          </a:custGeom>
        </p:spPr>
      </p:pic>
      <p:pic>
        <p:nvPicPr>
          <p:cNvPr id="9" name="Picture 8" descr="A group of people standing in a circle&#10;&#10;AI-generated content may be incorrect.">
            <a:extLst>
              <a:ext uri="{FF2B5EF4-FFF2-40B4-BE49-F238E27FC236}">
                <a16:creationId xmlns:a16="http://schemas.microsoft.com/office/drawing/2014/main" id="{E0FAC02A-109F-5365-0217-F217602E51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8" r="17733" b="-2"/>
          <a:stretch/>
        </p:blipFill>
        <p:spPr>
          <a:xfrm>
            <a:off x="4191002" y="10"/>
            <a:ext cx="3809998" cy="3904881"/>
          </a:xfrm>
          <a:custGeom>
            <a:avLst/>
            <a:gdLst/>
            <a:ahLst/>
            <a:cxnLst/>
            <a:rect l="l" t="t" r="r" b="b"/>
            <a:pathLst>
              <a:path w="3809998" h="3361533">
                <a:moveTo>
                  <a:pt x="0" y="0"/>
                </a:moveTo>
                <a:lnTo>
                  <a:pt x="3809998" y="0"/>
                </a:lnTo>
                <a:lnTo>
                  <a:pt x="3809998" y="3353206"/>
                </a:lnTo>
                <a:lnTo>
                  <a:pt x="1781628" y="3181423"/>
                </a:lnTo>
                <a:lnTo>
                  <a:pt x="0" y="3361533"/>
                </a:lnTo>
                <a:close/>
              </a:path>
            </a:pathLst>
          </a:custGeom>
        </p:spPr>
      </p:pic>
      <p:pic>
        <p:nvPicPr>
          <p:cNvPr id="5" name="Content Placeholder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9858CA94-34B4-134A-8E28-CE55EAAAEC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7" r="17659" b="-3"/>
          <a:stretch/>
        </p:blipFill>
        <p:spPr>
          <a:xfrm>
            <a:off x="8191500" y="-1"/>
            <a:ext cx="4000500" cy="4008409"/>
          </a:xfrm>
          <a:custGeom>
            <a:avLst/>
            <a:gdLst/>
            <a:ahLst/>
            <a:cxnLst/>
            <a:rect l="l" t="t" r="r" b="b"/>
            <a:pathLst>
              <a:path w="4000500" h="3403026">
                <a:moveTo>
                  <a:pt x="0" y="0"/>
                </a:moveTo>
                <a:lnTo>
                  <a:pt x="4000500" y="0"/>
                </a:lnTo>
                <a:lnTo>
                  <a:pt x="4000500" y="3403026"/>
                </a:lnTo>
                <a:lnTo>
                  <a:pt x="9072" y="3370108"/>
                </a:lnTo>
                <a:lnTo>
                  <a:pt x="0" y="3369340"/>
                </a:lnTo>
                <a:close/>
              </a:path>
            </a:pathLst>
          </a:cu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50943B0-FDF7-4C2C-B784-9208C945A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4021FAB-FA86-49DE-8FC9-585A1729B7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B58B526-A432-4EB5-AA70-2BB897257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5A28DD7-4D41-BAAB-C2AB-40E3B0221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4201" y="4766267"/>
            <a:ext cx="5692774" cy="1077411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Tour through both campuses to get an initial insight to what we are going to experience. </a:t>
            </a:r>
          </a:p>
        </p:txBody>
      </p:sp>
    </p:spTree>
    <p:extLst>
      <p:ext uri="{BB962C8B-B14F-4D97-AF65-F5344CB8AC3E}">
        <p14:creationId xmlns:p14="http://schemas.microsoft.com/office/powerpoint/2010/main" val="1359314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DAA6C16-BF9B-4A3E-BC70-EE6015D4F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FBC7AA-17ED-3C35-E706-182819B87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69978"/>
            <a:ext cx="4391024" cy="1173700"/>
          </a:xfrm>
        </p:spPr>
        <p:txBody>
          <a:bodyPr anchor="t">
            <a:normAutofit fontScale="90000"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Day 3 – KIIT School of Management </a:t>
            </a:r>
          </a:p>
        </p:txBody>
      </p:sp>
      <p:pic>
        <p:nvPicPr>
          <p:cNvPr id="5" name="Content Placeholder 4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18419977-7CEA-D797-8D27-13FFC9E24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5" r="22715" b="-3"/>
          <a:stretch/>
        </p:blipFill>
        <p:spPr>
          <a:xfrm>
            <a:off x="-4" y="10"/>
            <a:ext cx="2952750" cy="3940619"/>
          </a:xfrm>
          <a:custGeom>
            <a:avLst/>
            <a:gdLst/>
            <a:ahLst/>
            <a:cxnLst/>
            <a:rect l="l" t="t" r="r" b="b"/>
            <a:pathLst>
              <a:path w="2952750" h="3940629">
                <a:moveTo>
                  <a:pt x="0" y="0"/>
                </a:moveTo>
                <a:lnTo>
                  <a:pt x="2952750" y="0"/>
                </a:lnTo>
                <a:lnTo>
                  <a:pt x="2952749" y="3847994"/>
                </a:lnTo>
                <a:lnTo>
                  <a:pt x="0" y="3940629"/>
                </a:lnTo>
                <a:close/>
              </a:path>
            </a:pathLst>
          </a:custGeom>
        </p:spPr>
      </p:pic>
      <p:pic>
        <p:nvPicPr>
          <p:cNvPr id="9" name="Picture 8" descr="A group of people standing around a table&#10;&#10;AI-generated content may be incorrect.">
            <a:extLst>
              <a:ext uri="{FF2B5EF4-FFF2-40B4-BE49-F238E27FC236}">
                <a16:creationId xmlns:a16="http://schemas.microsoft.com/office/drawing/2014/main" id="{D0583A62-C3A3-36F6-EB67-D421173BF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3" r="15967" b="2"/>
          <a:stretch/>
        </p:blipFill>
        <p:spPr>
          <a:xfrm>
            <a:off x="3143253" y="10"/>
            <a:ext cx="2857499" cy="3842008"/>
          </a:xfrm>
          <a:custGeom>
            <a:avLst/>
            <a:gdLst/>
            <a:ahLst/>
            <a:cxnLst/>
            <a:rect l="l" t="t" r="r" b="b"/>
            <a:pathLst>
              <a:path w="2857499" h="3842018">
                <a:moveTo>
                  <a:pt x="0" y="0"/>
                </a:moveTo>
                <a:lnTo>
                  <a:pt x="2857499" y="0"/>
                </a:lnTo>
                <a:lnTo>
                  <a:pt x="2857499" y="3799815"/>
                </a:lnTo>
                <a:lnTo>
                  <a:pt x="2408465" y="3766458"/>
                </a:lnTo>
                <a:lnTo>
                  <a:pt x="0" y="3842018"/>
                </a:lnTo>
                <a:close/>
              </a:path>
            </a:pathLst>
          </a:custGeom>
        </p:spPr>
      </p:pic>
      <p:pic>
        <p:nvPicPr>
          <p:cNvPr id="7" name="Picture 6" descr="A group of people sitting around a table&#10;&#10;AI-generated content may be incorrect.">
            <a:extLst>
              <a:ext uri="{FF2B5EF4-FFF2-40B4-BE49-F238E27FC236}">
                <a16:creationId xmlns:a16="http://schemas.microsoft.com/office/drawing/2014/main" id="{4F321F3F-2912-9E71-05C5-560541533C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9" r="21622" b="2"/>
          <a:stretch/>
        </p:blipFill>
        <p:spPr>
          <a:xfrm>
            <a:off x="6191251" y="10"/>
            <a:ext cx="2857499" cy="4026227"/>
          </a:xfrm>
          <a:custGeom>
            <a:avLst/>
            <a:gdLst/>
            <a:ahLst/>
            <a:cxnLst/>
            <a:rect l="l" t="t" r="r" b="b"/>
            <a:pathLst>
              <a:path w="2857499" h="4026237">
                <a:moveTo>
                  <a:pt x="0" y="0"/>
                </a:moveTo>
                <a:lnTo>
                  <a:pt x="2857499" y="0"/>
                </a:lnTo>
                <a:lnTo>
                  <a:pt x="2857499" y="4026237"/>
                </a:lnTo>
                <a:lnTo>
                  <a:pt x="0" y="3813966"/>
                </a:lnTo>
                <a:close/>
              </a:path>
            </a:pathLst>
          </a:custGeom>
        </p:spPr>
      </p:pic>
      <p:pic>
        <p:nvPicPr>
          <p:cNvPr id="11" name="Picture 10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96984494-1CFB-5CD8-FE21-D457E25E25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6" r="30375" b="-2"/>
          <a:stretch/>
        </p:blipFill>
        <p:spPr>
          <a:xfrm>
            <a:off x="9239249" y="10"/>
            <a:ext cx="2952751" cy="4049475"/>
          </a:xfrm>
          <a:custGeom>
            <a:avLst/>
            <a:gdLst/>
            <a:ahLst/>
            <a:cxnLst/>
            <a:rect l="l" t="t" r="r" b="b"/>
            <a:pathLst>
              <a:path w="2952751" h="4049485">
                <a:moveTo>
                  <a:pt x="0" y="0"/>
                </a:moveTo>
                <a:lnTo>
                  <a:pt x="2952751" y="0"/>
                </a:lnTo>
                <a:lnTo>
                  <a:pt x="2952750" y="3940629"/>
                </a:lnTo>
                <a:lnTo>
                  <a:pt x="122465" y="4049485"/>
                </a:lnTo>
                <a:lnTo>
                  <a:pt x="0" y="4040388"/>
                </a:lnTo>
                <a:close/>
              </a:path>
            </a:pathLst>
          </a:cu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31655B4F-4050-4B1F-82A8-180E74CF9C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EA4C97B-84C4-4658-A6D6-600CB62B43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4FE591E-19B9-480D-9B26-EB96D70C28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6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3A21EA23-357B-57C1-57F2-DA47B7E5C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4201" y="4766266"/>
            <a:ext cx="5692774" cy="108000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>
                <a:solidFill>
                  <a:schemeClr val="bg1">
                    <a:alpha val="80000"/>
                  </a:schemeClr>
                </a:solidFill>
              </a:rPr>
              <a:t>Inauguration of the joint project that students from KIIT School of Management and UW Bothell students will be working on with Falcon Industries.</a:t>
            </a:r>
          </a:p>
        </p:txBody>
      </p:sp>
    </p:spTree>
    <p:extLst>
      <p:ext uri="{BB962C8B-B14F-4D97-AF65-F5344CB8AC3E}">
        <p14:creationId xmlns:p14="http://schemas.microsoft.com/office/powerpoint/2010/main" val="13111520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152</Words>
  <Application>Microsoft Office PowerPoint</Application>
  <PresentationFormat>Widescreen</PresentationFormat>
  <Paragraphs>14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Office Theme</vt:lpstr>
      <vt:lpstr>KIIT India Trek </vt:lpstr>
      <vt:lpstr>Day 1-- Delhi</vt:lpstr>
      <vt:lpstr>Day 2 – Agra Fort</vt:lpstr>
      <vt:lpstr>Day 3 – Bhubaneswar and KIIT, KISS</vt:lpstr>
      <vt:lpstr>Day 3 – KIIT and KIIS</vt:lpstr>
      <vt:lpstr>Day 3 – KIIT School of Management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Akhtar Badshah</dc:creator>
  <cp:lastModifiedBy>Akhtar Badshah</cp:lastModifiedBy>
  <cp:revision>1</cp:revision>
  <dcterms:created xsi:type="dcterms:W3CDTF">2025-03-22T00:09:48Z</dcterms:created>
  <dcterms:modified xsi:type="dcterms:W3CDTF">2025-03-22T03:10:11Z</dcterms:modified>
</cp:coreProperties>
</file>